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2.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9" r:id="rId2"/>
    <p:sldId id="434" r:id="rId3"/>
    <p:sldId id="499" r:id="rId4"/>
    <p:sldId id="515" r:id="rId5"/>
    <p:sldId id="512" r:id="rId6"/>
    <p:sldId id="513" r:id="rId7"/>
    <p:sldId id="514" r:id="rId8"/>
    <p:sldId id="510" r:id="rId9"/>
    <p:sldId id="511" r:id="rId10"/>
    <p:sldId id="503" r:id="rId11"/>
    <p:sldId id="505" r:id="rId12"/>
    <p:sldId id="504" r:id="rId13"/>
    <p:sldId id="484" r:id="rId14"/>
    <p:sldId id="485" r:id="rId15"/>
    <p:sldId id="506" r:id="rId16"/>
    <p:sldId id="507" r:id="rId17"/>
    <p:sldId id="508" r:id="rId18"/>
    <p:sldId id="501" r:id="rId19"/>
  </p:sldIdLst>
  <p:sldSz cx="9144000" cy="5143500" type="screen16x9"/>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62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elcy Araque Garcia" initials="NAG" lastIdx="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00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DA37D80-6434-44D0-A028-1B22A696006F}" styleName="Estilo claro 3 - Acento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72833802-FEF1-4C79-8D5D-14CF1EAF98D9}" styleName="Estilo claro 2 - Acento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E3FDE45-AF77-4B5C-9715-49D594BDF05E}" styleName="Estilo claro 1 - Acento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07" autoAdjust="0"/>
    <p:restoredTop sz="95826" autoAdjust="0"/>
  </p:normalViewPr>
  <p:slideViewPr>
    <p:cSldViewPr>
      <p:cViewPr>
        <p:scale>
          <a:sx n="100" d="100"/>
          <a:sy n="100" d="100"/>
        </p:scale>
        <p:origin x="-1368" y="-60"/>
      </p:cViewPr>
      <p:guideLst>
        <p:guide orient="horz" pos="1620"/>
        <p:guide pos="2880"/>
      </p:guideLst>
    </p:cSldViewPr>
  </p:slideViewPr>
  <p:outlineViewPr>
    <p:cViewPr>
      <p:scale>
        <a:sx n="33" d="100"/>
        <a:sy n="33" d="100"/>
      </p:scale>
      <p:origin x="0" y="36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49"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a del Pilar Acero Alvarez" userId="8556a820-35b4-4567-89e8-1b8f1fc94414" providerId="ADAL" clId="{90021AE7-FFE5-4567-9AE9-DCD45FADBE69}"/>
    <pc:docChg chg="undo custSel addSld delSld modSld sldOrd">
      <pc:chgData name="Andrea del Pilar Acero Alvarez" userId="8556a820-35b4-4567-89e8-1b8f1fc94414" providerId="ADAL" clId="{90021AE7-FFE5-4567-9AE9-DCD45FADBE69}" dt="2019-09-11T14:33:49.322" v="1456" actId="20577"/>
      <pc:docMkLst>
        <pc:docMk/>
      </pc:docMkLst>
      <pc:sldChg chg="add">
        <pc:chgData name="Andrea del Pilar Acero Alvarez" userId="8556a820-35b4-4567-89e8-1b8f1fc94414" providerId="ADAL" clId="{90021AE7-FFE5-4567-9AE9-DCD45FADBE69}" dt="2019-09-11T09:40:26.141" v="352"/>
        <pc:sldMkLst>
          <pc:docMk/>
          <pc:sldMk cId="1364523991" sldId="445"/>
        </pc:sldMkLst>
      </pc:sldChg>
      <pc:sldChg chg="add">
        <pc:chgData name="Andrea del Pilar Acero Alvarez" userId="8556a820-35b4-4567-89e8-1b8f1fc94414" providerId="ADAL" clId="{90021AE7-FFE5-4567-9AE9-DCD45FADBE69}" dt="2019-09-11T09:40:26.141" v="352"/>
        <pc:sldMkLst>
          <pc:docMk/>
          <pc:sldMk cId="202391222" sldId="459"/>
        </pc:sldMkLst>
      </pc:sldChg>
      <pc:sldChg chg="add">
        <pc:chgData name="Andrea del Pilar Acero Alvarez" userId="8556a820-35b4-4567-89e8-1b8f1fc94414" providerId="ADAL" clId="{90021AE7-FFE5-4567-9AE9-DCD45FADBE69}" dt="2019-09-11T09:40:26.141" v="352"/>
        <pc:sldMkLst>
          <pc:docMk/>
          <pc:sldMk cId="3346440024" sldId="467"/>
        </pc:sldMkLst>
      </pc:sldChg>
      <pc:sldChg chg="modNotesTx">
        <pc:chgData name="Andrea del Pilar Acero Alvarez" userId="8556a820-35b4-4567-89e8-1b8f1fc94414" providerId="ADAL" clId="{90021AE7-FFE5-4567-9AE9-DCD45FADBE69}" dt="2019-09-11T14:33:49.322" v="1456" actId="20577"/>
        <pc:sldMkLst>
          <pc:docMk/>
          <pc:sldMk cId="126515017" sldId="468"/>
        </pc:sldMkLst>
      </pc:sldChg>
      <pc:sldChg chg="add">
        <pc:chgData name="Andrea del Pilar Acero Alvarez" userId="8556a820-35b4-4567-89e8-1b8f1fc94414" providerId="ADAL" clId="{90021AE7-FFE5-4567-9AE9-DCD45FADBE69}" dt="2019-09-11T09:40:26.141" v="352"/>
        <pc:sldMkLst>
          <pc:docMk/>
          <pc:sldMk cId="2817221962" sldId="470"/>
        </pc:sldMkLst>
      </pc:sldChg>
      <pc:sldChg chg="add">
        <pc:chgData name="Andrea del Pilar Acero Alvarez" userId="8556a820-35b4-4567-89e8-1b8f1fc94414" providerId="ADAL" clId="{90021AE7-FFE5-4567-9AE9-DCD45FADBE69}" dt="2019-09-11T09:40:26.141" v="352"/>
        <pc:sldMkLst>
          <pc:docMk/>
          <pc:sldMk cId="395685954" sldId="471"/>
        </pc:sldMkLst>
      </pc:sldChg>
      <pc:sldChg chg="add">
        <pc:chgData name="Andrea del Pilar Acero Alvarez" userId="8556a820-35b4-4567-89e8-1b8f1fc94414" providerId="ADAL" clId="{90021AE7-FFE5-4567-9AE9-DCD45FADBE69}" dt="2019-09-11T09:40:26.141" v="352"/>
        <pc:sldMkLst>
          <pc:docMk/>
          <pc:sldMk cId="4007667328" sldId="472"/>
        </pc:sldMkLst>
      </pc:sldChg>
      <pc:sldChg chg="add">
        <pc:chgData name="Andrea del Pilar Acero Alvarez" userId="8556a820-35b4-4567-89e8-1b8f1fc94414" providerId="ADAL" clId="{90021AE7-FFE5-4567-9AE9-DCD45FADBE69}" dt="2019-09-11T09:40:26.141" v="352"/>
        <pc:sldMkLst>
          <pc:docMk/>
          <pc:sldMk cId="1143063888" sldId="473"/>
        </pc:sldMkLst>
      </pc:sldChg>
      <pc:sldChg chg="add">
        <pc:chgData name="Andrea del Pilar Acero Alvarez" userId="8556a820-35b4-4567-89e8-1b8f1fc94414" providerId="ADAL" clId="{90021AE7-FFE5-4567-9AE9-DCD45FADBE69}" dt="2019-09-11T09:40:26.141" v="352"/>
        <pc:sldMkLst>
          <pc:docMk/>
          <pc:sldMk cId="2881833431" sldId="474"/>
        </pc:sldMkLst>
      </pc:sldChg>
      <pc:sldChg chg="add">
        <pc:chgData name="Andrea del Pilar Acero Alvarez" userId="8556a820-35b4-4567-89e8-1b8f1fc94414" providerId="ADAL" clId="{90021AE7-FFE5-4567-9AE9-DCD45FADBE69}" dt="2019-09-11T09:40:26.141" v="352"/>
        <pc:sldMkLst>
          <pc:docMk/>
          <pc:sldMk cId="2409085702" sldId="477"/>
        </pc:sldMkLst>
      </pc:sldChg>
      <pc:sldChg chg="addSp delSp modSp">
        <pc:chgData name="Andrea del Pilar Acero Alvarez" userId="8556a820-35b4-4567-89e8-1b8f1fc94414" providerId="ADAL" clId="{90021AE7-FFE5-4567-9AE9-DCD45FADBE69}" dt="2019-09-11T11:00:18.133" v="1452" actId="14100"/>
        <pc:sldMkLst>
          <pc:docMk/>
          <pc:sldMk cId="1213724890" sldId="480"/>
        </pc:sldMkLst>
        <pc:spChg chg="mod">
          <ac:chgData name="Andrea del Pilar Acero Alvarez" userId="8556a820-35b4-4567-89e8-1b8f1fc94414" providerId="ADAL" clId="{90021AE7-FFE5-4567-9AE9-DCD45FADBE69}" dt="2019-09-11T10:56:26.393" v="1434" actId="20577"/>
          <ac:spMkLst>
            <pc:docMk/>
            <pc:sldMk cId="1213724890" sldId="480"/>
            <ac:spMk id="2" creationId="{00000000-0000-0000-0000-000000000000}"/>
          </ac:spMkLst>
        </pc:spChg>
        <pc:spChg chg="del">
          <ac:chgData name="Andrea del Pilar Acero Alvarez" userId="8556a820-35b4-4567-89e8-1b8f1fc94414" providerId="ADAL" clId="{90021AE7-FFE5-4567-9AE9-DCD45FADBE69}" dt="2019-09-11T10:56:32.039" v="1436" actId="478"/>
          <ac:spMkLst>
            <pc:docMk/>
            <pc:sldMk cId="1213724890" sldId="480"/>
            <ac:spMk id="10" creationId="{A9371E3C-8A0E-40D0-AB3B-866973ED9B4D}"/>
          </ac:spMkLst>
        </pc:spChg>
        <pc:spChg chg="del">
          <ac:chgData name="Andrea del Pilar Acero Alvarez" userId="8556a820-35b4-4567-89e8-1b8f1fc94414" providerId="ADAL" clId="{90021AE7-FFE5-4567-9AE9-DCD45FADBE69}" dt="2019-09-11T10:56:32.039" v="1436" actId="478"/>
          <ac:spMkLst>
            <pc:docMk/>
            <pc:sldMk cId="1213724890" sldId="480"/>
            <ac:spMk id="11" creationId="{13267D9C-9BE1-4217-B26A-8254E7526020}"/>
          </ac:spMkLst>
        </pc:spChg>
        <pc:spChg chg="del">
          <ac:chgData name="Andrea del Pilar Acero Alvarez" userId="8556a820-35b4-4567-89e8-1b8f1fc94414" providerId="ADAL" clId="{90021AE7-FFE5-4567-9AE9-DCD45FADBE69}" dt="2019-09-11T10:56:32.039" v="1436" actId="478"/>
          <ac:spMkLst>
            <pc:docMk/>
            <pc:sldMk cId="1213724890" sldId="480"/>
            <ac:spMk id="12" creationId="{3F57E492-8390-4CB2-9814-F8D2B0E6655C}"/>
          </ac:spMkLst>
        </pc:spChg>
        <pc:spChg chg="del">
          <ac:chgData name="Andrea del Pilar Acero Alvarez" userId="8556a820-35b4-4567-89e8-1b8f1fc94414" providerId="ADAL" clId="{90021AE7-FFE5-4567-9AE9-DCD45FADBE69}" dt="2019-09-11T10:56:32.039" v="1436" actId="478"/>
          <ac:spMkLst>
            <pc:docMk/>
            <pc:sldMk cId="1213724890" sldId="480"/>
            <ac:spMk id="13" creationId="{BEB9CB91-F5DE-459B-9154-7116D6564FA1}"/>
          </ac:spMkLst>
        </pc:spChg>
        <pc:spChg chg="del">
          <ac:chgData name="Andrea del Pilar Acero Alvarez" userId="8556a820-35b4-4567-89e8-1b8f1fc94414" providerId="ADAL" clId="{90021AE7-FFE5-4567-9AE9-DCD45FADBE69}" dt="2019-09-11T10:56:32.039" v="1436" actId="478"/>
          <ac:spMkLst>
            <pc:docMk/>
            <pc:sldMk cId="1213724890" sldId="480"/>
            <ac:spMk id="14" creationId="{862689BA-4214-43A2-8EEB-70ACBFD90333}"/>
          </ac:spMkLst>
        </pc:spChg>
        <pc:spChg chg="del">
          <ac:chgData name="Andrea del Pilar Acero Alvarez" userId="8556a820-35b4-4567-89e8-1b8f1fc94414" providerId="ADAL" clId="{90021AE7-FFE5-4567-9AE9-DCD45FADBE69}" dt="2019-09-11T10:56:32.039" v="1436" actId="478"/>
          <ac:spMkLst>
            <pc:docMk/>
            <pc:sldMk cId="1213724890" sldId="480"/>
            <ac:spMk id="15" creationId="{10E69644-3E78-4989-8D86-3B076142E256}"/>
          </ac:spMkLst>
        </pc:spChg>
        <pc:spChg chg="del">
          <ac:chgData name="Andrea del Pilar Acero Alvarez" userId="8556a820-35b4-4567-89e8-1b8f1fc94414" providerId="ADAL" clId="{90021AE7-FFE5-4567-9AE9-DCD45FADBE69}" dt="2019-09-11T10:56:32.039" v="1436" actId="478"/>
          <ac:spMkLst>
            <pc:docMk/>
            <pc:sldMk cId="1213724890" sldId="480"/>
            <ac:spMk id="17" creationId="{0212D7DF-0C6E-4C7C-8971-9E5D1959AAA5}"/>
          </ac:spMkLst>
        </pc:spChg>
        <pc:spChg chg="del">
          <ac:chgData name="Andrea del Pilar Acero Alvarez" userId="8556a820-35b4-4567-89e8-1b8f1fc94414" providerId="ADAL" clId="{90021AE7-FFE5-4567-9AE9-DCD45FADBE69}" dt="2019-09-11T10:56:32.039" v="1436" actId="478"/>
          <ac:spMkLst>
            <pc:docMk/>
            <pc:sldMk cId="1213724890" sldId="480"/>
            <ac:spMk id="18" creationId="{1DDAA1C0-9408-4564-AEF7-60DA71F98CC0}"/>
          </ac:spMkLst>
        </pc:spChg>
        <pc:spChg chg="del">
          <ac:chgData name="Andrea del Pilar Acero Alvarez" userId="8556a820-35b4-4567-89e8-1b8f1fc94414" providerId="ADAL" clId="{90021AE7-FFE5-4567-9AE9-DCD45FADBE69}" dt="2019-09-11T10:56:32.039" v="1436" actId="478"/>
          <ac:spMkLst>
            <pc:docMk/>
            <pc:sldMk cId="1213724890" sldId="480"/>
            <ac:spMk id="19" creationId="{5D37DB3A-CAD6-407D-8673-8E47853BBD10}"/>
          </ac:spMkLst>
        </pc:spChg>
        <pc:spChg chg="del">
          <ac:chgData name="Andrea del Pilar Acero Alvarez" userId="8556a820-35b4-4567-89e8-1b8f1fc94414" providerId="ADAL" clId="{90021AE7-FFE5-4567-9AE9-DCD45FADBE69}" dt="2019-09-11T10:56:32.039" v="1436" actId="478"/>
          <ac:spMkLst>
            <pc:docMk/>
            <pc:sldMk cId="1213724890" sldId="480"/>
            <ac:spMk id="20" creationId="{2796A8C1-A22C-43B8-B212-2E4DFFB9C26E}"/>
          </ac:spMkLst>
        </pc:spChg>
        <pc:spChg chg="del">
          <ac:chgData name="Andrea del Pilar Acero Alvarez" userId="8556a820-35b4-4567-89e8-1b8f1fc94414" providerId="ADAL" clId="{90021AE7-FFE5-4567-9AE9-DCD45FADBE69}" dt="2019-09-11T10:56:32.039" v="1436" actId="478"/>
          <ac:spMkLst>
            <pc:docMk/>
            <pc:sldMk cId="1213724890" sldId="480"/>
            <ac:spMk id="21" creationId="{19105753-8D07-4B63-B061-09C30F4BFC34}"/>
          </ac:spMkLst>
        </pc:spChg>
        <pc:spChg chg="del">
          <ac:chgData name="Andrea del Pilar Acero Alvarez" userId="8556a820-35b4-4567-89e8-1b8f1fc94414" providerId="ADAL" clId="{90021AE7-FFE5-4567-9AE9-DCD45FADBE69}" dt="2019-09-11T10:56:32.039" v="1436" actId="478"/>
          <ac:spMkLst>
            <pc:docMk/>
            <pc:sldMk cId="1213724890" sldId="480"/>
            <ac:spMk id="22" creationId="{5DF93350-D625-4405-8B4F-B06CF3E58DA5}"/>
          </ac:spMkLst>
        </pc:spChg>
        <pc:spChg chg="del">
          <ac:chgData name="Andrea del Pilar Acero Alvarez" userId="8556a820-35b4-4567-89e8-1b8f1fc94414" providerId="ADAL" clId="{90021AE7-FFE5-4567-9AE9-DCD45FADBE69}" dt="2019-09-11T10:56:32.039" v="1436" actId="478"/>
          <ac:spMkLst>
            <pc:docMk/>
            <pc:sldMk cId="1213724890" sldId="480"/>
            <ac:spMk id="23" creationId="{031D490B-EC99-4F1B-BDD6-5D787AD924DC}"/>
          </ac:spMkLst>
        </pc:spChg>
        <pc:spChg chg="del">
          <ac:chgData name="Andrea del Pilar Acero Alvarez" userId="8556a820-35b4-4567-89e8-1b8f1fc94414" providerId="ADAL" clId="{90021AE7-FFE5-4567-9AE9-DCD45FADBE69}" dt="2019-09-11T10:56:32.039" v="1436" actId="478"/>
          <ac:spMkLst>
            <pc:docMk/>
            <pc:sldMk cId="1213724890" sldId="480"/>
            <ac:spMk id="24" creationId="{711FBD85-B0B7-46C2-B3A8-3FE7D63EF4D1}"/>
          </ac:spMkLst>
        </pc:spChg>
        <pc:spChg chg="del">
          <ac:chgData name="Andrea del Pilar Acero Alvarez" userId="8556a820-35b4-4567-89e8-1b8f1fc94414" providerId="ADAL" clId="{90021AE7-FFE5-4567-9AE9-DCD45FADBE69}" dt="2019-09-11T10:56:32.039" v="1436" actId="478"/>
          <ac:spMkLst>
            <pc:docMk/>
            <pc:sldMk cId="1213724890" sldId="480"/>
            <ac:spMk id="25" creationId="{A9371E3C-8A0E-40D0-AB3B-866973ED9B4D}"/>
          </ac:spMkLst>
        </pc:spChg>
        <pc:spChg chg="del">
          <ac:chgData name="Andrea del Pilar Acero Alvarez" userId="8556a820-35b4-4567-89e8-1b8f1fc94414" providerId="ADAL" clId="{90021AE7-FFE5-4567-9AE9-DCD45FADBE69}" dt="2019-09-11T10:56:32.039" v="1436" actId="478"/>
          <ac:spMkLst>
            <pc:docMk/>
            <pc:sldMk cId="1213724890" sldId="480"/>
            <ac:spMk id="28" creationId="{13267D9C-9BE1-4217-B26A-8254E7526020}"/>
          </ac:spMkLst>
        </pc:spChg>
        <pc:spChg chg="del">
          <ac:chgData name="Andrea del Pilar Acero Alvarez" userId="8556a820-35b4-4567-89e8-1b8f1fc94414" providerId="ADAL" clId="{90021AE7-FFE5-4567-9AE9-DCD45FADBE69}" dt="2019-09-11T10:56:32.039" v="1436" actId="478"/>
          <ac:spMkLst>
            <pc:docMk/>
            <pc:sldMk cId="1213724890" sldId="480"/>
            <ac:spMk id="29" creationId="{3F57E492-8390-4CB2-9814-F8D2B0E6655C}"/>
          </ac:spMkLst>
        </pc:spChg>
        <pc:spChg chg="del">
          <ac:chgData name="Andrea del Pilar Acero Alvarez" userId="8556a820-35b4-4567-89e8-1b8f1fc94414" providerId="ADAL" clId="{90021AE7-FFE5-4567-9AE9-DCD45FADBE69}" dt="2019-09-11T10:56:32.039" v="1436" actId="478"/>
          <ac:spMkLst>
            <pc:docMk/>
            <pc:sldMk cId="1213724890" sldId="480"/>
            <ac:spMk id="31" creationId="{BEB9CB91-F5DE-459B-9154-7116D6564FA1}"/>
          </ac:spMkLst>
        </pc:spChg>
        <pc:spChg chg="del">
          <ac:chgData name="Andrea del Pilar Acero Alvarez" userId="8556a820-35b4-4567-89e8-1b8f1fc94414" providerId="ADAL" clId="{90021AE7-FFE5-4567-9AE9-DCD45FADBE69}" dt="2019-09-11T10:56:32.039" v="1436" actId="478"/>
          <ac:spMkLst>
            <pc:docMk/>
            <pc:sldMk cId="1213724890" sldId="480"/>
            <ac:spMk id="32" creationId="{862689BA-4214-43A2-8EEB-70ACBFD90333}"/>
          </ac:spMkLst>
        </pc:spChg>
        <pc:spChg chg="del">
          <ac:chgData name="Andrea del Pilar Acero Alvarez" userId="8556a820-35b4-4567-89e8-1b8f1fc94414" providerId="ADAL" clId="{90021AE7-FFE5-4567-9AE9-DCD45FADBE69}" dt="2019-09-11T10:56:32.039" v="1436" actId="478"/>
          <ac:spMkLst>
            <pc:docMk/>
            <pc:sldMk cId="1213724890" sldId="480"/>
            <ac:spMk id="33" creationId="{10E69644-3E78-4989-8D86-3B076142E256}"/>
          </ac:spMkLst>
        </pc:spChg>
        <pc:spChg chg="del">
          <ac:chgData name="Andrea del Pilar Acero Alvarez" userId="8556a820-35b4-4567-89e8-1b8f1fc94414" providerId="ADAL" clId="{90021AE7-FFE5-4567-9AE9-DCD45FADBE69}" dt="2019-09-11T10:56:32.039" v="1436" actId="478"/>
          <ac:spMkLst>
            <pc:docMk/>
            <pc:sldMk cId="1213724890" sldId="480"/>
            <ac:spMk id="41" creationId="{A9371E3C-8A0E-40D0-AB3B-866973ED9B4D}"/>
          </ac:spMkLst>
        </pc:spChg>
        <pc:spChg chg="del">
          <ac:chgData name="Andrea del Pilar Acero Alvarez" userId="8556a820-35b4-4567-89e8-1b8f1fc94414" providerId="ADAL" clId="{90021AE7-FFE5-4567-9AE9-DCD45FADBE69}" dt="2019-09-11T10:56:32.039" v="1436" actId="478"/>
          <ac:spMkLst>
            <pc:docMk/>
            <pc:sldMk cId="1213724890" sldId="480"/>
            <ac:spMk id="42" creationId="{13267D9C-9BE1-4217-B26A-8254E7526020}"/>
          </ac:spMkLst>
        </pc:spChg>
        <pc:spChg chg="del">
          <ac:chgData name="Andrea del Pilar Acero Alvarez" userId="8556a820-35b4-4567-89e8-1b8f1fc94414" providerId="ADAL" clId="{90021AE7-FFE5-4567-9AE9-DCD45FADBE69}" dt="2019-09-11T10:56:32.039" v="1436" actId="478"/>
          <ac:spMkLst>
            <pc:docMk/>
            <pc:sldMk cId="1213724890" sldId="480"/>
            <ac:spMk id="43" creationId="{3F57E492-8390-4CB2-9814-F8D2B0E6655C}"/>
          </ac:spMkLst>
        </pc:spChg>
        <pc:spChg chg="del">
          <ac:chgData name="Andrea del Pilar Acero Alvarez" userId="8556a820-35b4-4567-89e8-1b8f1fc94414" providerId="ADAL" clId="{90021AE7-FFE5-4567-9AE9-DCD45FADBE69}" dt="2019-09-11T10:56:32.039" v="1436" actId="478"/>
          <ac:spMkLst>
            <pc:docMk/>
            <pc:sldMk cId="1213724890" sldId="480"/>
            <ac:spMk id="44" creationId="{BEB9CB91-F5DE-459B-9154-7116D6564FA1}"/>
          </ac:spMkLst>
        </pc:spChg>
        <pc:spChg chg="del">
          <ac:chgData name="Andrea del Pilar Acero Alvarez" userId="8556a820-35b4-4567-89e8-1b8f1fc94414" providerId="ADAL" clId="{90021AE7-FFE5-4567-9AE9-DCD45FADBE69}" dt="2019-09-11T10:56:32.039" v="1436" actId="478"/>
          <ac:spMkLst>
            <pc:docMk/>
            <pc:sldMk cId="1213724890" sldId="480"/>
            <ac:spMk id="45" creationId="{862689BA-4214-43A2-8EEB-70ACBFD90333}"/>
          </ac:spMkLst>
        </pc:spChg>
        <pc:spChg chg="del">
          <ac:chgData name="Andrea del Pilar Acero Alvarez" userId="8556a820-35b4-4567-89e8-1b8f1fc94414" providerId="ADAL" clId="{90021AE7-FFE5-4567-9AE9-DCD45FADBE69}" dt="2019-09-11T10:56:32.039" v="1436" actId="478"/>
          <ac:spMkLst>
            <pc:docMk/>
            <pc:sldMk cId="1213724890" sldId="480"/>
            <ac:spMk id="46" creationId="{10E69644-3E78-4989-8D86-3B076142E256}"/>
          </ac:spMkLst>
        </pc:spChg>
        <pc:spChg chg="del">
          <ac:chgData name="Andrea del Pilar Acero Alvarez" userId="8556a820-35b4-4567-89e8-1b8f1fc94414" providerId="ADAL" clId="{90021AE7-FFE5-4567-9AE9-DCD45FADBE69}" dt="2019-09-11T10:56:32.039" v="1436" actId="478"/>
          <ac:spMkLst>
            <pc:docMk/>
            <pc:sldMk cId="1213724890" sldId="480"/>
            <ac:spMk id="47" creationId="{031D490B-EC99-4F1B-BDD6-5D787AD924DC}"/>
          </ac:spMkLst>
        </pc:spChg>
        <pc:spChg chg="del">
          <ac:chgData name="Andrea del Pilar Acero Alvarez" userId="8556a820-35b4-4567-89e8-1b8f1fc94414" providerId="ADAL" clId="{90021AE7-FFE5-4567-9AE9-DCD45FADBE69}" dt="2019-09-11T10:56:32.039" v="1436" actId="478"/>
          <ac:spMkLst>
            <pc:docMk/>
            <pc:sldMk cId="1213724890" sldId="480"/>
            <ac:spMk id="48" creationId="{0212D7DF-0C6E-4C7C-8971-9E5D1959AAA5}"/>
          </ac:spMkLst>
        </pc:spChg>
        <pc:spChg chg="del">
          <ac:chgData name="Andrea del Pilar Acero Alvarez" userId="8556a820-35b4-4567-89e8-1b8f1fc94414" providerId="ADAL" clId="{90021AE7-FFE5-4567-9AE9-DCD45FADBE69}" dt="2019-09-11T10:56:32.039" v="1436" actId="478"/>
          <ac:spMkLst>
            <pc:docMk/>
            <pc:sldMk cId="1213724890" sldId="480"/>
            <ac:spMk id="49" creationId="{1DDAA1C0-9408-4564-AEF7-60DA71F98CC0}"/>
          </ac:spMkLst>
        </pc:spChg>
        <pc:spChg chg="del">
          <ac:chgData name="Andrea del Pilar Acero Alvarez" userId="8556a820-35b4-4567-89e8-1b8f1fc94414" providerId="ADAL" clId="{90021AE7-FFE5-4567-9AE9-DCD45FADBE69}" dt="2019-09-11T10:56:32.039" v="1436" actId="478"/>
          <ac:spMkLst>
            <pc:docMk/>
            <pc:sldMk cId="1213724890" sldId="480"/>
            <ac:spMk id="50" creationId="{5D37DB3A-CAD6-407D-8673-8E47853BBD10}"/>
          </ac:spMkLst>
        </pc:spChg>
        <pc:spChg chg="del">
          <ac:chgData name="Andrea del Pilar Acero Alvarez" userId="8556a820-35b4-4567-89e8-1b8f1fc94414" providerId="ADAL" clId="{90021AE7-FFE5-4567-9AE9-DCD45FADBE69}" dt="2019-09-11T10:56:32.039" v="1436" actId="478"/>
          <ac:spMkLst>
            <pc:docMk/>
            <pc:sldMk cId="1213724890" sldId="480"/>
            <ac:spMk id="51" creationId="{2796A8C1-A22C-43B8-B212-2E4DFFB9C26E}"/>
          </ac:spMkLst>
        </pc:spChg>
        <pc:spChg chg="del">
          <ac:chgData name="Andrea del Pilar Acero Alvarez" userId="8556a820-35b4-4567-89e8-1b8f1fc94414" providerId="ADAL" clId="{90021AE7-FFE5-4567-9AE9-DCD45FADBE69}" dt="2019-09-11T10:56:32.039" v="1436" actId="478"/>
          <ac:spMkLst>
            <pc:docMk/>
            <pc:sldMk cId="1213724890" sldId="480"/>
            <ac:spMk id="52" creationId="{19105753-8D07-4B63-B061-09C30F4BFC34}"/>
          </ac:spMkLst>
        </pc:spChg>
        <pc:spChg chg="del">
          <ac:chgData name="Andrea del Pilar Acero Alvarez" userId="8556a820-35b4-4567-89e8-1b8f1fc94414" providerId="ADAL" clId="{90021AE7-FFE5-4567-9AE9-DCD45FADBE69}" dt="2019-09-11T10:56:32.039" v="1436" actId="478"/>
          <ac:spMkLst>
            <pc:docMk/>
            <pc:sldMk cId="1213724890" sldId="480"/>
            <ac:spMk id="53" creationId="{5DF93350-D625-4405-8B4F-B06CF3E58DA5}"/>
          </ac:spMkLst>
        </pc:spChg>
        <pc:spChg chg="del">
          <ac:chgData name="Andrea del Pilar Acero Alvarez" userId="8556a820-35b4-4567-89e8-1b8f1fc94414" providerId="ADAL" clId="{90021AE7-FFE5-4567-9AE9-DCD45FADBE69}" dt="2019-09-11T10:56:32.039" v="1436" actId="478"/>
          <ac:spMkLst>
            <pc:docMk/>
            <pc:sldMk cId="1213724890" sldId="480"/>
            <ac:spMk id="54" creationId="{031D490B-EC99-4F1B-BDD6-5D787AD924DC}"/>
          </ac:spMkLst>
        </pc:spChg>
        <pc:spChg chg="del">
          <ac:chgData name="Andrea del Pilar Acero Alvarez" userId="8556a820-35b4-4567-89e8-1b8f1fc94414" providerId="ADAL" clId="{90021AE7-FFE5-4567-9AE9-DCD45FADBE69}" dt="2019-09-11T10:56:32.039" v="1436" actId="478"/>
          <ac:spMkLst>
            <pc:docMk/>
            <pc:sldMk cId="1213724890" sldId="480"/>
            <ac:spMk id="55" creationId="{031D490B-EC99-4F1B-BDD6-5D787AD924DC}"/>
          </ac:spMkLst>
        </pc:spChg>
        <pc:spChg chg="del">
          <ac:chgData name="Andrea del Pilar Acero Alvarez" userId="8556a820-35b4-4567-89e8-1b8f1fc94414" providerId="ADAL" clId="{90021AE7-FFE5-4567-9AE9-DCD45FADBE69}" dt="2019-09-11T10:56:32.039" v="1436" actId="478"/>
          <ac:spMkLst>
            <pc:docMk/>
            <pc:sldMk cId="1213724890" sldId="480"/>
            <ac:spMk id="56" creationId="{031D490B-EC99-4F1B-BDD6-5D787AD924DC}"/>
          </ac:spMkLst>
        </pc:spChg>
        <pc:spChg chg="del">
          <ac:chgData name="Andrea del Pilar Acero Alvarez" userId="8556a820-35b4-4567-89e8-1b8f1fc94414" providerId="ADAL" clId="{90021AE7-FFE5-4567-9AE9-DCD45FADBE69}" dt="2019-09-11T10:56:32.039" v="1436" actId="478"/>
          <ac:spMkLst>
            <pc:docMk/>
            <pc:sldMk cId="1213724890" sldId="480"/>
            <ac:spMk id="65" creationId="{00000000-0000-0000-0000-000000000000}"/>
          </ac:spMkLst>
        </pc:spChg>
        <pc:grpChg chg="del">
          <ac:chgData name="Andrea del Pilar Acero Alvarez" userId="8556a820-35b4-4567-89e8-1b8f1fc94414" providerId="ADAL" clId="{90021AE7-FFE5-4567-9AE9-DCD45FADBE69}" dt="2019-09-11T10:56:29.137" v="1435" actId="478"/>
          <ac:grpSpMkLst>
            <pc:docMk/>
            <pc:sldMk cId="1213724890" sldId="480"/>
            <ac:grpSpMk id="3" creationId="{00000000-0000-0000-0000-000000000000}"/>
          </ac:grpSpMkLst>
        </pc:grpChg>
        <pc:picChg chg="add mod">
          <ac:chgData name="Andrea del Pilar Acero Alvarez" userId="8556a820-35b4-4567-89e8-1b8f1fc94414" providerId="ADAL" clId="{90021AE7-FFE5-4567-9AE9-DCD45FADBE69}" dt="2019-09-11T11:00:18.133" v="1452" actId="14100"/>
          <ac:picMkLst>
            <pc:docMk/>
            <pc:sldMk cId="1213724890" sldId="480"/>
            <ac:picMk id="4" creationId="{ED15C0A7-2924-4628-B51C-F5F23D81689B}"/>
          </ac:picMkLst>
        </pc:picChg>
      </pc:sldChg>
      <pc:sldChg chg="modSp">
        <pc:chgData name="Andrea del Pilar Acero Alvarez" userId="8556a820-35b4-4567-89e8-1b8f1fc94414" providerId="ADAL" clId="{90021AE7-FFE5-4567-9AE9-DCD45FADBE69}" dt="2019-09-11T09:40:00.112" v="349" actId="20577"/>
        <pc:sldMkLst>
          <pc:docMk/>
          <pc:sldMk cId="502454203" sldId="489"/>
        </pc:sldMkLst>
        <pc:spChg chg="mod">
          <ac:chgData name="Andrea del Pilar Acero Alvarez" userId="8556a820-35b4-4567-89e8-1b8f1fc94414" providerId="ADAL" clId="{90021AE7-FFE5-4567-9AE9-DCD45FADBE69}" dt="2019-09-11T09:40:00.112" v="349" actId="20577"/>
          <ac:spMkLst>
            <pc:docMk/>
            <pc:sldMk cId="502454203" sldId="489"/>
            <ac:spMk id="3" creationId="{00000000-0000-0000-0000-000000000000}"/>
          </ac:spMkLst>
        </pc:spChg>
      </pc:sldChg>
      <pc:sldChg chg="addSp modSp ord">
        <pc:chgData name="Andrea del Pilar Acero Alvarez" userId="8556a820-35b4-4567-89e8-1b8f1fc94414" providerId="ADAL" clId="{90021AE7-FFE5-4567-9AE9-DCD45FADBE69}" dt="2019-09-11T09:35:48.148" v="306"/>
        <pc:sldMkLst>
          <pc:docMk/>
          <pc:sldMk cId="1402174696" sldId="494"/>
        </pc:sldMkLst>
        <pc:spChg chg="add mod">
          <ac:chgData name="Andrea del Pilar Acero Alvarez" userId="8556a820-35b4-4567-89e8-1b8f1fc94414" providerId="ADAL" clId="{90021AE7-FFE5-4567-9AE9-DCD45FADBE69}" dt="2019-09-11T09:35:48.148" v="306"/>
          <ac:spMkLst>
            <pc:docMk/>
            <pc:sldMk cId="1402174696" sldId="494"/>
            <ac:spMk id="2" creationId="{0B16651E-B827-45AB-9FCE-5C2C38A28DDA}"/>
          </ac:spMkLst>
        </pc:spChg>
      </pc:sldChg>
      <pc:sldChg chg="addSp delSp modSp">
        <pc:chgData name="Andrea del Pilar Acero Alvarez" userId="8556a820-35b4-4567-89e8-1b8f1fc94414" providerId="ADAL" clId="{90021AE7-FFE5-4567-9AE9-DCD45FADBE69}" dt="2019-09-11T09:29:51.377" v="273" actId="693"/>
        <pc:sldMkLst>
          <pc:docMk/>
          <pc:sldMk cId="2147729163" sldId="495"/>
        </pc:sldMkLst>
        <pc:spChg chg="add mod">
          <ac:chgData name="Andrea del Pilar Acero Alvarez" userId="8556a820-35b4-4567-89e8-1b8f1fc94414" providerId="ADAL" clId="{90021AE7-FFE5-4567-9AE9-DCD45FADBE69}" dt="2019-09-11T09:22:44.305" v="222" actId="14100"/>
          <ac:spMkLst>
            <pc:docMk/>
            <pc:sldMk cId="2147729163" sldId="495"/>
            <ac:spMk id="3" creationId="{0E9BB60B-7CFF-4509-BA34-5E8621F0D8DC}"/>
          </ac:spMkLst>
        </pc:spChg>
        <pc:spChg chg="mod">
          <ac:chgData name="Andrea del Pilar Acero Alvarez" userId="8556a820-35b4-4567-89e8-1b8f1fc94414" providerId="ADAL" clId="{90021AE7-FFE5-4567-9AE9-DCD45FADBE69}" dt="2019-09-11T09:19:44.298" v="163" actId="1076"/>
          <ac:spMkLst>
            <pc:docMk/>
            <pc:sldMk cId="2147729163" sldId="495"/>
            <ac:spMk id="8" creationId="{00000000-0000-0000-0000-000000000000}"/>
          </ac:spMkLst>
        </pc:spChg>
        <pc:spChg chg="mod">
          <ac:chgData name="Andrea del Pilar Acero Alvarez" userId="8556a820-35b4-4567-89e8-1b8f1fc94414" providerId="ADAL" clId="{90021AE7-FFE5-4567-9AE9-DCD45FADBE69}" dt="2019-09-11T09:10:53.639" v="43" actId="1076"/>
          <ac:spMkLst>
            <pc:docMk/>
            <pc:sldMk cId="2147729163" sldId="495"/>
            <ac:spMk id="48" creationId="{D067E8DA-8A2B-4D89-84BE-864B943179C3}"/>
          </ac:spMkLst>
        </pc:spChg>
        <pc:spChg chg="mod">
          <ac:chgData name="Andrea del Pilar Acero Alvarez" userId="8556a820-35b4-4567-89e8-1b8f1fc94414" providerId="ADAL" clId="{90021AE7-FFE5-4567-9AE9-DCD45FADBE69}" dt="2019-09-11T09:18:07.604" v="145" actId="255"/>
          <ac:spMkLst>
            <pc:docMk/>
            <pc:sldMk cId="2147729163" sldId="495"/>
            <ac:spMk id="49" creationId="{A620D1A2-7E01-47E9-970B-A6A74516BECC}"/>
          </ac:spMkLst>
        </pc:spChg>
        <pc:spChg chg="mod">
          <ac:chgData name="Andrea del Pilar Acero Alvarez" userId="8556a820-35b4-4567-89e8-1b8f1fc94414" providerId="ADAL" clId="{90021AE7-FFE5-4567-9AE9-DCD45FADBE69}" dt="2019-09-11T09:17:41.079" v="141" actId="1076"/>
          <ac:spMkLst>
            <pc:docMk/>
            <pc:sldMk cId="2147729163" sldId="495"/>
            <ac:spMk id="52" creationId="{A61C49DF-0A72-46F9-9068-AACB90D0488E}"/>
          </ac:spMkLst>
        </pc:spChg>
        <pc:spChg chg="mod">
          <ac:chgData name="Andrea del Pilar Acero Alvarez" userId="8556a820-35b4-4567-89e8-1b8f1fc94414" providerId="ADAL" clId="{90021AE7-FFE5-4567-9AE9-DCD45FADBE69}" dt="2019-09-11T09:16:22.744" v="128" actId="20577"/>
          <ac:spMkLst>
            <pc:docMk/>
            <pc:sldMk cId="2147729163" sldId="495"/>
            <ac:spMk id="54" creationId="{F4A9BC69-FD20-4C76-932C-0A4476E6A340}"/>
          </ac:spMkLst>
        </pc:spChg>
        <pc:spChg chg="mod">
          <ac:chgData name="Andrea del Pilar Acero Alvarez" userId="8556a820-35b4-4567-89e8-1b8f1fc94414" providerId="ADAL" clId="{90021AE7-FFE5-4567-9AE9-DCD45FADBE69}" dt="2019-09-11T09:17:29.769" v="138" actId="255"/>
          <ac:spMkLst>
            <pc:docMk/>
            <pc:sldMk cId="2147729163" sldId="495"/>
            <ac:spMk id="55" creationId="{4FDD9CF8-AE7E-487C-B7DE-9E7F11169FD0}"/>
          </ac:spMkLst>
        </pc:spChg>
        <pc:spChg chg="mod">
          <ac:chgData name="Andrea del Pilar Acero Alvarez" userId="8556a820-35b4-4567-89e8-1b8f1fc94414" providerId="ADAL" clId="{90021AE7-FFE5-4567-9AE9-DCD45FADBE69}" dt="2019-09-11T09:17:08.418" v="135" actId="255"/>
          <ac:spMkLst>
            <pc:docMk/>
            <pc:sldMk cId="2147729163" sldId="495"/>
            <ac:spMk id="80" creationId="{2E56B2C7-F737-4F60-8221-408D2C753AA0}"/>
          </ac:spMkLst>
        </pc:spChg>
        <pc:spChg chg="mod">
          <ac:chgData name="Andrea del Pilar Acero Alvarez" userId="8556a820-35b4-4567-89e8-1b8f1fc94414" providerId="ADAL" clId="{90021AE7-FFE5-4567-9AE9-DCD45FADBE69}" dt="2019-09-11T09:19:19.890" v="157" actId="255"/>
          <ac:spMkLst>
            <pc:docMk/>
            <pc:sldMk cId="2147729163" sldId="495"/>
            <ac:spMk id="108" creationId="{E52E63E1-A88E-42D2-AAE8-842039BDCCAB}"/>
          </ac:spMkLst>
        </pc:spChg>
        <pc:spChg chg="mod">
          <ac:chgData name="Andrea del Pilar Acero Alvarez" userId="8556a820-35b4-4567-89e8-1b8f1fc94414" providerId="ADAL" clId="{90021AE7-FFE5-4567-9AE9-DCD45FADBE69}" dt="2019-09-11T09:19:47.157" v="164" actId="1076"/>
          <ac:spMkLst>
            <pc:docMk/>
            <pc:sldMk cId="2147729163" sldId="495"/>
            <ac:spMk id="112" creationId="{00000000-0000-0000-0000-000000000000}"/>
          </ac:spMkLst>
        </pc:spChg>
        <pc:spChg chg="mod">
          <ac:chgData name="Andrea del Pilar Acero Alvarez" userId="8556a820-35b4-4567-89e8-1b8f1fc94414" providerId="ADAL" clId="{90021AE7-FFE5-4567-9AE9-DCD45FADBE69}" dt="2019-09-11T09:21:40.007" v="217" actId="1076"/>
          <ac:spMkLst>
            <pc:docMk/>
            <pc:sldMk cId="2147729163" sldId="495"/>
            <ac:spMk id="113" creationId="{00000000-0000-0000-0000-000000000000}"/>
          </ac:spMkLst>
        </pc:spChg>
        <pc:spChg chg="mod">
          <ac:chgData name="Andrea del Pilar Acero Alvarez" userId="8556a820-35b4-4567-89e8-1b8f1fc94414" providerId="ADAL" clId="{90021AE7-FFE5-4567-9AE9-DCD45FADBE69}" dt="2019-09-11T09:21:37.336" v="216" actId="1076"/>
          <ac:spMkLst>
            <pc:docMk/>
            <pc:sldMk cId="2147729163" sldId="495"/>
            <ac:spMk id="116" creationId="{00000000-0000-0000-0000-000000000000}"/>
          </ac:spMkLst>
        </pc:spChg>
        <pc:spChg chg="mod">
          <ac:chgData name="Andrea del Pilar Acero Alvarez" userId="8556a820-35b4-4567-89e8-1b8f1fc94414" providerId="ADAL" clId="{90021AE7-FFE5-4567-9AE9-DCD45FADBE69}" dt="2019-09-11T09:17:23.112" v="137" actId="255"/>
          <ac:spMkLst>
            <pc:docMk/>
            <pc:sldMk cId="2147729163" sldId="495"/>
            <ac:spMk id="121" creationId="{E52E63E1-A88E-42D2-AAE8-842039BDCCAB}"/>
          </ac:spMkLst>
        </pc:spChg>
        <pc:spChg chg="mod">
          <ac:chgData name="Andrea del Pilar Acero Alvarez" userId="8556a820-35b4-4567-89e8-1b8f1fc94414" providerId="ADAL" clId="{90021AE7-FFE5-4567-9AE9-DCD45FADBE69}" dt="2019-09-11T09:18:51.615" v="153" actId="255"/>
          <ac:spMkLst>
            <pc:docMk/>
            <pc:sldMk cId="2147729163" sldId="495"/>
            <ac:spMk id="123" creationId="{E0171090-9AD8-44DD-88D0-B2CC20009334}"/>
          </ac:spMkLst>
        </pc:spChg>
        <pc:spChg chg="mod">
          <ac:chgData name="Andrea del Pilar Acero Alvarez" userId="8556a820-35b4-4567-89e8-1b8f1fc94414" providerId="ADAL" clId="{90021AE7-FFE5-4567-9AE9-DCD45FADBE69}" dt="2019-09-11T09:18:57.630" v="154" actId="255"/>
          <ac:spMkLst>
            <pc:docMk/>
            <pc:sldMk cId="2147729163" sldId="495"/>
            <ac:spMk id="124" creationId="{E52E63E1-A88E-42D2-AAE8-842039BDCCAB}"/>
          </ac:spMkLst>
        </pc:spChg>
        <pc:spChg chg="mod">
          <ac:chgData name="Andrea del Pilar Acero Alvarez" userId="8556a820-35b4-4567-89e8-1b8f1fc94414" providerId="ADAL" clId="{90021AE7-FFE5-4567-9AE9-DCD45FADBE69}" dt="2019-09-11T09:10:33.659" v="39" actId="1076"/>
          <ac:spMkLst>
            <pc:docMk/>
            <pc:sldMk cId="2147729163" sldId="495"/>
            <ac:spMk id="126" creationId="{E0171090-9AD8-44DD-88D0-B2CC20009334}"/>
          </ac:spMkLst>
        </pc:spChg>
        <pc:spChg chg="mod">
          <ac:chgData name="Andrea del Pilar Acero Alvarez" userId="8556a820-35b4-4567-89e8-1b8f1fc94414" providerId="ADAL" clId="{90021AE7-FFE5-4567-9AE9-DCD45FADBE69}" dt="2019-09-11T09:18:17.179" v="147" actId="255"/>
          <ac:spMkLst>
            <pc:docMk/>
            <pc:sldMk cId="2147729163" sldId="495"/>
            <ac:spMk id="127" creationId="{E52E63E1-A88E-42D2-AAE8-842039BDCCAB}"/>
          </ac:spMkLst>
        </pc:spChg>
        <pc:grpChg chg="mod">
          <ac:chgData name="Andrea del Pilar Acero Alvarez" userId="8556a820-35b4-4567-89e8-1b8f1fc94414" providerId="ADAL" clId="{90021AE7-FFE5-4567-9AE9-DCD45FADBE69}" dt="2019-09-11T09:19:29.575" v="159" actId="1076"/>
          <ac:grpSpMkLst>
            <pc:docMk/>
            <pc:sldMk cId="2147729163" sldId="495"/>
            <ac:grpSpMk id="15" creationId="{00000000-0000-0000-0000-000000000000}"/>
          </ac:grpSpMkLst>
        </pc:grpChg>
        <pc:grpChg chg="add mod">
          <ac:chgData name="Andrea del Pilar Acero Alvarez" userId="8556a820-35b4-4567-89e8-1b8f1fc94414" providerId="ADAL" clId="{90021AE7-FFE5-4567-9AE9-DCD45FADBE69}" dt="2019-09-11T09:24:06.215" v="235" actId="1076"/>
          <ac:grpSpMkLst>
            <pc:docMk/>
            <pc:sldMk cId="2147729163" sldId="495"/>
            <ac:grpSpMk id="47" creationId="{3A35231B-62C4-47C4-AC1C-D25897010054}"/>
          </ac:grpSpMkLst>
        </pc:grpChg>
        <pc:grpChg chg="add mod">
          <ac:chgData name="Andrea del Pilar Acero Alvarez" userId="8556a820-35b4-4567-89e8-1b8f1fc94414" providerId="ADAL" clId="{90021AE7-FFE5-4567-9AE9-DCD45FADBE69}" dt="2019-09-11T09:24:12.026" v="236" actId="1076"/>
          <ac:grpSpMkLst>
            <pc:docMk/>
            <pc:sldMk cId="2147729163" sldId="495"/>
            <ac:grpSpMk id="50" creationId="{63B069BA-3F99-4ACE-9D6C-13AB9C831EFC}"/>
          </ac:grpSpMkLst>
        </pc:grpChg>
        <pc:grpChg chg="add mod">
          <ac:chgData name="Andrea del Pilar Acero Alvarez" userId="8556a820-35b4-4567-89e8-1b8f1fc94414" providerId="ADAL" clId="{90021AE7-FFE5-4567-9AE9-DCD45FADBE69}" dt="2019-09-11T09:26:53" v="251" actId="1076"/>
          <ac:grpSpMkLst>
            <pc:docMk/>
            <pc:sldMk cId="2147729163" sldId="495"/>
            <ac:grpSpMk id="53" creationId="{E4246727-48E6-4C82-8E4B-0B65425468C7}"/>
          </ac:grpSpMkLst>
        </pc:grpChg>
        <pc:grpChg chg="mod">
          <ac:chgData name="Andrea del Pilar Acero Alvarez" userId="8556a820-35b4-4567-89e8-1b8f1fc94414" providerId="ADAL" clId="{90021AE7-FFE5-4567-9AE9-DCD45FADBE69}" dt="2019-09-11T09:19:29.575" v="159" actId="1076"/>
          <ac:grpSpMkLst>
            <pc:docMk/>
            <pc:sldMk cId="2147729163" sldId="495"/>
            <ac:grpSpMk id="59" creationId="{93E72D18-29EF-48B7-AE50-EFA6169ABD71}"/>
          </ac:grpSpMkLst>
        </pc:grpChg>
        <pc:grpChg chg="mod">
          <ac:chgData name="Andrea del Pilar Acero Alvarez" userId="8556a820-35b4-4567-89e8-1b8f1fc94414" providerId="ADAL" clId="{90021AE7-FFE5-4567-9AE9-DCD45FADBE69}" dt="2019-09-11T09:19:25.061" v="158" actId="14100"/>
          <ac:grpSpMkLst>
            <pc:docMk/>
            <pc:sldMk cId="2147729163" sldId="495"/>
            <ac:grpSpMk id="106" creationId="{46C2B554-E1CA-4B3C-8963-DFD567504E8B}"/>
          </ac:grpSpMkLst>
        </pc:grpChg>
        <pc:grpChg chg="mod">
          <ac:chgData name="Andrea del Pilar Acero Alvarez" userId="8556a820-35b4-4567-89e8-1b8f1fc94414" providerId="ADAL" clId="{90021AE7-FFE5-4567-9AE9-DCD45FADBE69}" dt="2019-09-11T09:17:14.051" v="136" actId="1076"/>
          <ac:grpSpMkLst>
            <pc:docMk/>
            <pc:sldMk cId="2147729163" sldId="495"/>
            <ac:grpSpMk id="119" creationId="{46C2B554-E1CA-4B3C-8963-DFD567504E8B}"/>
          </ac:grpSpMkLst>
        </pc:grpChg>
        <pc:grpChg chg="mod">
          <ac:chgData name="Andrea del Pilar Acero Alvarez" userId="8556a820-35b4-4567-89e8-1b8f1fc94414" providerId="ADAL" clId="{90021AE7-FFE5-4567-9AE9-DCD45FADBE69}" dt="2019-09-11T09:23:55.562" v="233" actId="1076"/>
          <ac:grpSpMkLst>
            <pc:docMk/>
            <pc:sldMk cId="2147729163" sldId="495"/>
            <ac:grpSpMk id="122" creationId="{46C2B554-E1CA-4B3C-8963-DFD567504E8B}"/>
          </ac:grpSpMkLst>
        </pc:grpChg>
        <pc:grpChg chg="mod">
          <ac:chgData name="Andrea del Pilar Acero Alvarez" userId="8556a820-35b4-4567-89e8-1b8f1fc94414" providerId="ADAL" clId="{90021AE7-FFE5-4567-9AE9-DCD45FADBE69}" dt="2019-09-11T09:24:00.670" v="234" actId="1076"/>
          <ac:grpSpMkLst>
            <pc:docMk/>
            <pc:sldMk cId="2147729163" sldId="495"/>
            <ac:grpSpMk id="125" creationId="{46C2B554-E1CA-4B3C-8963-DFD567504E8B}"/>
          </ac:grpSpMkLst>
        </pc:grpChg>
        <pc:picChg chg="mod">
          <ac:chgData name="Andrea del Pilar Acero Alvarez" userId="8556a820-35b4-4567-89e8-1b8f1fc94414" providerId="ADAL" clId="{90021AE7-FFE5-4567-9AE9-DCD45FADBE69}" dt="2019-09-11T09:15:58.141" v="103" actId="1076"/>
          <ac:picMkLst>
            <pc:docMk/>
            <pc:sldMk cId="2147729163" sldId="495"/>
            <ac:picMk id="109" creationId="{EA1723C2-2A92-4741-A166-BB0820AFAD9F}"/>
          </ac:picMkLst>
        </pc:picChg>
        <pc:cxnChg chg="add mod">
          <ac:chgData name="Andrea del Pilar Acero Alvarez" userId="8556a820-35b4-4567-89e8-1b8f1fc94414" providerId="ADAL" clId="{90021AE7-FFE5-4567-9AE9-DCD45FADBE69}" dt="2019-09-11T09:27:12.589" v="252" actId="208"/>
          <ac:cxnSpMkLst>
            <pc:docMk/>
            <pc:sldMk cId="2147729163" sldId="495"/>
            <ac:cxnSpMk id="5" creationId="{534A14D9-BF46-4F0B-8BBA-0B1DD8254B44}"/>
          </ac:cxnSpMkLst>
        </pc:cxnChg>
        <pc:cxnChg chg="add del mod">
          <ac:chgData name="Andrea del Pilar Acero Alvarez" userId="8556a820-35b4-4567-89e8-1b8f1fc94414" providerId="ADAL" clId="{90021AE7-FFE5-4567-9AE9-DCD45FADBE69}" dt="2019-09-11T09:23:06.534" v="226" actId="478"/>
          <ac:cxnSpMkLst>
            <pc:docMk/>
            <pc:sldMk cId="2147729163" sldId="495"/>
            <ac:cxnSpMk id="7" creationId="{361CC90E-E25A-45AA-BD51-EA3BD01A4287}"/>
          </ac:cxnSpMkLst>
        </pc:cxnChg>
        <pc:cxnChg chg="add mod">
          <ac:chgData name="Andrea del Pilar Acero Alvarez" userId="8556a820-35b4-4567-89e8-1b8f1fc94414" providerId="ADAL" clId="{90021AE7-FFE5-4567-9AE9-DCD45FADBE69}" dt="2019-09-11T09:27:16.728" v="253" actId="208"/>
          <ac:cxnSpMkLst>
            <pc:docMk/>
            <pc:sldMk cId="2147729163" sldId="495"/>
            <ac:cxnSpMk id="10" creationId="{B1C0F178-1D14-410A-A9B4-1B6C9E2F2EE7}"/>
          </ac:cxnSpMkLst>
        </pc:cxnChg>
        <pc:cxnChg chg="add del mod">
          <ac:chgData name="Andrea del Pilar Acero Alvarez" userId="8556a820-35b4-4567-89e8-1b8f1fc94414" providerId="ADAL" clId="{90021AE7-FFE5-4567-9AE9-DCD45FADBE69}" dt="2019-09-11T09:25:03.782" v="241" actId="478"/>
          <ac:cxnSpMkLst>
            <pc:docMk/>
            <pc:sldMk cId="2147729163" sldId="495"/>
            <ac:cxnSpMk id="13" creationId="{B7B1A93B-DA2E-461E-9BC0-0827573CE4A6}"/>
          </ac:cxnSpMkLst>
        </pc:cxnChg>
        <pc:cxnChg chg="add mod">
          <ac:chgData name="Andrea del Pilar Acero Alvarez" userId="8556a820-35b4-4567-89e8-1b8f1fc94414" providerId="ADAL" clId="{90021AE7-FFE5-4567-9AE9-DCD45FADBE69}" dt="2019-09-11T09:27:20.649" v="254" actId="208"/>
          <ac:cxnSpMkLst>
            <pc:docMk/>
            <pc:sldMk cId="2147729163" sldId="495"/>
            <ac:cxnSpMk id="17" creationId="{24A64943-5641-4582-9909-6994FBACD37F}"/>
          </ac:cxnSpMkLst>
        </pc:cxnChg>
        <pc:cxnChg chg="add mod">
          <ac:chgData name="Andrea del Pilar Acero Alvarez" userId="8556a820-35b4-4567-89e8-1b8f1fc94414" providerId="ADAL" clId="{90021AE7-FFE5-4567-9AE9-DCD45FADBE69}" dt="2019-09-11T09:27:24.148" v="255" actId="208"/>
          <ac:cxnSpMkLst>
            <pc:docMk/>
            <pc:sldMk cId="2147729163" sldId="495"/>
            <ac:cxnSpMk id="19" creationId="{E928CC14-69BF-418F-8815-70CF78FBC5AD}"/>
          </ac:cxnSpMkLst>
        </pc:cxnChg>
        <pc:cxnChg chg="add del mod">
          <ac:chgData name="Andrea del Pilar Acero Alvarez" userId="8556a820-35b4-4567-89e8-1b8f1fc94414" providerId="ADAL" clId="{90021AE7-FFE5-4567-9AE9-DCD45FADBE69}" dt="2019-09-11T09:27:58.201" v="258" actId="478"/>
          <ac:cxnSpMkLst>
            <pc:docMk/>
            <pc:sldMk cId="2147729163" sldId="495"/>
            <ac:cxnSpMk id="21" creationId="{25377088-D0BF-4BA4-B64B-F0016240B13D}"/>
          </ac:cxnSpMkLst>
        </pc:cxnChg>
        <pc:cxnChg chg="add mod">
          <ac:chgData name="Andrea del Pilar Acero Alvarez" userId="8556a820-35b4-4567-89e8-1b8f1fc94414" providerId="ADAL" clId="{90021AE7-FFE5-4567-9AE9-DCD45FADBE69}" dt="2019-09-11T09:29:24.836" v="268" actId="1076"/>
          <ac:cxnSpMkLst>
            <pc:docMk/>
            <pc:sldMk cId="2147729163" sldId="495"/>
            <ac:cxnSpMk id="24" creationId="{869A3166-95B0-42C3-9799-77CE9D13B5C9}"/>
          </ac:cxnSpMkLst>
        </pc:cxnChg>
        <pc:cxnChg chg="add mod">
          <ac:chgData name="Andrea del Pilar Acero Alvarez" userId="8556a820-35b4-4567-89e8-1b8f1fc94414" providerId="ADAL" clId="{90021AE7-FFE5-4567-9AE9-DCD45FADBE69}" dt="2019-09-11T09:29:51.377" v="273" actId="693"/>
          <ac:cxnSpMkLst>
            <pc:docMk/>
            <pc:sldMk cId="2147729163" sldId="495"/>
            <ac:cxnSpMk id="27" creationId="{AF9FD46D-5510-49E3-91DB-02EF7D278496}"/>
          </ac:cxnSpMkLst>
        </pc:cxnChg>
      </pc:sldChg>
      <pc:sldChg chg="addSp delSp modSp add">
        <pc:chgData name="Andrea del Pilar Acero Alvarez" userId="8556a820-35b4-4567-89e8-1b8f1fc94414" providerId="ADAL" clId="{90021AE7-FFE5-4567-9AE9-DCD45FADBE69}" dt="2019-09-11T10:53:47.669" v="1386" actId="13822"/>
        <pc:sldMkLst>
          <pc:docMk/>
          <pc:sldMk cId="630722221" sldId="496"/>
        </pc:sldMkLst>
        <pc:spChg chg="del">
          <ac:chgData name="Andrea del Pilar Acero Alvarez" userId="8556a820-35b4-4567-89e8-1b8f1fc94414" providerId="ADAL" clId="{90021AE7-FFE5-4567-9AE9-DCD45FADBE69}" dt="2019-09-11T09:30:26.590" v="275" actId="478"/>
          <ac:spMkLst>
            <pc:docMk/>
            <pc:sldMk cId="630722221" sldId="496"/>
            <ac:spMk id="3" creationId="{0E9BB60B-7CFF-4509-BA34-5E8621F0D8DC}"/>
          </ac:spMkLst>
        </pc:spChg>
        <pc:spChg chg="del">
          <ac:chgData name="Andrea del Pilar Acero Alvarez" userId="8556a820-35b4-4567-89e8-1b8f1fc94414" providerId="ADAL" clId="{90021AE7-FFE5-4567-9AE9-DCD45FADBE69}" dt="2019-09-11T09:30:26.590" v="275" actId="478"/>
          <ac:spMkLst>
            <pc:docMk/>
            <pc:sldMk cId="630722221" sldId="496"/>
            <ac:spMk id="8" creationId="{00000000-0000-0000-0000-000000000000}"/>
          </ac:spMkLst>
        </pc:spChg>
        <pc:spChg chg="del topLvl">
          <ac:chgData name="Andrea del Pilar Acero Alvarez" userId="8556a820-35b4-4567-89e8-1b8f1fc94414" providerId="ADAL" clId="{90021AE7-FFE5-4567-9AE9-DCD45FADBE69}" dt="2019-09-11T09:30:33.432" v="277" actId="478"/>
          <ac:spMkLst>
            <pc:docMk/>
            <pc:sldMk cId="630722221" sldId="496"/>
            <ac:spMk id="79" creationId="{9B23AA19-9A39-4C85-9D6B-0C10368EA90C}"/>
          </ac:spMkLst>
        </pc:spChg>
        <pc:spChg chg="del topLvl">
          <ac:chgData name="Andrea del Pilar Acero Alvarez" userId="8556a820-35b4-4567-89e8-1b8f1fc94414" providerId="ADAL" clId="{90021AE7-FFE5-4567-9AE9-DCD45FADBE69}" dt="2019-09-11T09:30:29.870" v="276" actId="478"/>
          <ac:spMkLst>
            <pc:docMk/>
            <pc:sldMk cId="630722221" sldId="496"/>
            <ac:spMk id="80" creationId="{2E56B2C7-F737-4F60-8221-408D2C753AA0}"/>
          </ac:spMkLst>
        </pc:spChg>
        <pc:spChg chg="add mod">
          <ac:chgData name="Andrea del Pilar Acero Alvarez" userId="8556a820-35b4-4567-89e8-1b8f1fc94414" providerId="ADAL" clId="{90021AE7-FFE5-4567-9AE9-DCD45FADBE69}" dt="2019-09-11T10:29:43.285" v="1006" actId="1076"/>
          <ac:spMkLst>
            <pc:docMk/>
            <pc:sldMk cId="630722221" sldId="496"/>
            <ac:spMk id="81" creationId="{F3EC5EFF-A2BB-4F97-AA3F-011204DD5647}"/>
          </ac:spMkLst>
        </pc:spChg>
        <pc:spChg chg="add del">
          <ac:chgData name="Andrea del Pilar Acero Alvarez" userId="8556a820-35b4-4567-89e8-1b8f1fc94414" providerId="ADAL" clId="{90021AE7-FFE5-4567-9AE9-DCD45FADBE69}" dt="2019-09-11T09:44:44.518" v="354" actId="478"/>
          <ac:spMkLst>
            <pc:docMk/>
            <pc:sldMk cId="630722221" sldId="496"/>
            <ac:spMk id="82" creationId="{68F05CCE-8CDB-4EFE-961A-54E5D9975DAE}"/>
          </ac:spMkLst>
        </pc:spChg>
        <pc:spChg chg="add del">
          <ac:chgData name="Andrea del Pilar Acero Alvarez" userId="8556a820-35b4-4567-89e8-1b8f1fc94414" providerId="ADAL" clId="{90021AE7-FFE5-4567-9AE9-DCD45FADBE69}" dt="2019-09-11T09:44:44.518" v="354" actId="478"/>
          <ac:spMkLst>
            <pc:docMk/>
            <pc:sldMk cId="630722221" sldId="496"/>
            <ac:spMk id="83" creationId="{4FD698DB-A9A3-43B3-BEF6-0D603A712624}"/>
          </ac:spMkLst>
        </pc:spChg>
        <pc:spChg chg="add del">
          <ac:chgData name="Andrea del Pilar Acero Alvarez" userId="8556a820-35b4-4567-89e8-1b8f1fc94414" providerId="ADAL" clId="{90021AE7-FFE5-4567-9AE9-DCD45FADBE69}" dt="2019-09-11T09:44:44.518" v="354" actId="478"/>
          <ac:spMkLst>
            <pc:docMk/>
            <pc:sldMk cId="630722221" sldId="496"/>
            <ac:spMk id="84" creationId="{15690A01-990E-4745-BB47-BEF6B8C4076F}"/>
          </ac:spMkLst>
        </pc:spChg>
        <pc:spChg chg="add del">
          <ac:chgData name="Andrea del Pilar Acero Alvarez" userId="8556a820-35b4-4567-89e8-1b8f1fc94414" providerId="ADAL" clId="{90021AE7-FFE5-4567-9AE9-DCD45FADBE69}" dt="2019-09-11T09:44:44.518" v="354" actId="478"/>
          <ac:spMkLst>
            <pc:docMk/>
            <pc:sldMk cId="630722221" sldId="496"/>
            <ac:spMk id="85" creationId="{62721454-E693-44FF-A8F3-5E430AE30937}"/>
          </ac:spMkLst>
        </pc:spChg>
        <pc:spChg chg="add del">
          <ac:chgData name="Andrea del Pilar Acero Alvarez" userId="8556a820-35b4-4567-89e8-1b8f1fc94414" providerId="ADAL" clId="{90021AE7-FFE5-4567-9AE9-DCD45FADBE69}" dt="2019-09-11T09:44:44.518" v="354" actId="478"/>
          <ac:spMkLst>
            <pc:docMk/>
            <pc:sldMk cId="630722221" sldId="496"/>
            <ac:spMk id="86" creationId="{DD9DAA2B-BDEF-4DEF-AF35-3F629A46DE1B}"/>
          </ac:spMkLst>
        </pc:spChg>
        <pc:spChg chg="add del mod">
          <ac:chgData name="Andrea del Pilar Acero Alvarez" userId="8556a820-35b4-4567-89e8-1b8f1fc94414" providerId="ADAL" clId="{90021AE7-FFE5-4567-9AE9-DCD45FADBE69}" dt="2019-09-11T09:44:44.518" v="354" actId="478"/>
          <ac:spMkLst>
            <pc:docMk/>
            <pc:sldMk cId="630722221" sldId="496"/>
            <ac:spMk id="87" creationId="{8DD26A5D-6AD0-4F98-87E1-692F32023DA1}"/>
          </ac:spMkLst>
        </pc:spChg>
        <pc:spChg chg="add del mod">
          <ac:chgData name="Andrea del Pilar Acero Alvarez" userId="8556a820-35b4-4567-89e8-1b8f1fc94414" providerId="ADAL" clId="{90021AE7-FFE5-4567-9AE9-DCD45FADBE69}" dt="2019-09-11T09:44:44.518" v="354" actId="478"/>
          <ac:spMkLst>
            <pc:docMk/>
            <pc:sldMk cId="630722221" sldId="496"/>
            <ac:spMk id="88" creationId="{0BD1FE43-82B3-4D49-8249-DFF548F58F44}"/>
          </ac:spMkLst>
        </pc:spChg>
        <pc:spChg chg="add del">
          <ac:chgData name="Andrea del Pilar Acero Alvarez" userId="8556a820-35b4-4567-89e8-1b8f1fc94414" providerId="ADAL" clId="{90021AE7-FFE5-4567-9AE9-DCD45FADBE69}" dt="2019-09-11T09:44:44.518" v="354" actId="478"/>
          <ac:spMkLst>
            <pc:docMk/>
            <pc:sldMk cId="630722221" sldId="496"/>
            <ac:spMk id="89" creationId="{58133F8D-DEB3-432B-A4A1-07A81E009766}"/>
          </ac:spMkLst>
        </pc:spChg>
        <pc:spChg chg="add del">
          <ac:chgData name="Andrea del Pilar Acero Alvarez" userId="8556a820-35b4-4567-89e8-1b8f1fc94414" providerId="ADAL" clId="{90021AE7-FFE5-4567-9AE9-DCD45FADBE69}" dt="2019-09-11T09:44:44.518" v="354" actId="478"/>
          <ac:spMkLst>
            <pc:docMk/>
            <pc:sldMk cId="630722221" sldId="496"/>
            <ac:spMk id="90" creationId="{26C609F6-74D6-4BAD-A9CF-D73722B2AA59}"/>
          </ac:spMkLst>
        </pc:spChg>
        <pc:spChg chg="add del">
          <ac:chgData name="Andrea del Pilar Acero Alvarez" userId="8556a820-35b4-4567-89e8-1b8f1fc94414" providerId="ADAL" clId="{90021AE7-FFE5-4567-9AE9-DCD45FADBE69}" dt="2019-09-11T09:44:44.518" v="354" actId="478"/>
          <ac:spMkLst>
            <pc:docMk/>
            <pc:sldMk cId="630722221" sldId="496"/>
            <ac:spMk id="91" creationId="{23AE505E-BB99-4696-BDEC-F16F20B7661C}"/>
          </ac:spMkLst>
        </pc:spChg>
        <pc:spChg chg="add del">
          <ac:chgData name="Andrea del Pilar Acero Alvarez" userId="8556a820-35b4-4567-89e8-1b8f1fc94414" providerId="ADAL" clId="{90021AE7-FFE5-4567-9AE9-DCD45FADBE69}" dt="2019-09-11T09:44:44.518" v="354" actId="478"/>
          <ac:spMkLst>
            <pc:docMk/>
            <pc:sldMk cId="630722221" sldId="496"/>
            <ac:spMk id="92" creationId="{9510C21E-6611-401C-8780-8EF346EEFF6B}"/>
          </ac:spMkLst>
        </pc:spChg>
        <pc:spChg chg="add del">
          <ac:chgData name="Andrea del Pilar Acero Alvarez" userId="8556a820-35b4-4567-89e8-1b8f1fc94414" providerId="ADAL" clId="{90021AE7-FFE5-4567-9AE9-DCD45FADBE69}" dt="2019-09-11T09:44:44.518" v="354" actId="478"/>
          <ac:spMkLst>
            <pc:docMk/>
            <pc:sldMk cId="630722221" sldId="496"/>
            <ac:spMk id="93" creationId="{8F73446A-322A-4F5F-BB5B-1C5267E63785}"/>
          </ac:spMkLst>
        </pc:spChg>
        <pc:spChg chg="add del">
          <ac:chgData name="Andrea del Pilar Acero Alvarez" userId="8556a820-35b4-4567-89e8-1b8f1fc94414" providerId="ADAL" clId="{90021AE7-FFE5-4567-9AE9-DCD45FADBE69}" dt="2019-09-11T09:44:44.518" v="354" actId="478"/>
          <ac:spMkLst>
            <pc:docMk/>
            <pc:sldMk cId="630722221" sldId="496"/>
            <ac:spMk id="95" creationId="{EF5B5F74-CEED-4954-9785-814CDC463E0E}"/>
          </ac:spMkLst>
        </pc:spChg>
        <pc:spChg chg="add del">
          <ac:chgData name="Andrea del Pilar Acero Alvarez" userId="8556a820-35b4-4567-89e8-1b8f1fc94414" providerId="ADAL" clId="{90021AE7-FFE5-4567-9AE9-DCD45FADBE69}" dt="2019-09-11T09:44:44.518" v="354" actId="478"/>
          <ac:spMkLst>
            <pc:docMk/>
            <pc:sldMk cId="630722221" sldId="496"/>
            <ac:spMk id="96" creationId="{789DF4BE-E70E-4ED1-B4EF-3E29169D9B09}"/>
          </ac:spMkLst>
        </pc:spChg>
        <pc:spChg chg="add mod">
          <ac:chgData name="Andrea del Pilar Acero Alvarez" userId="8556a820-35b4-4567-89e8-1b8f1fc94414" providerId="ADAL" clId="{90021AE7-FFE5-4567-9AE9-DCD45FADBE69}" dt="2019-09-11T10:06:39.285" v="579" actId="1076"/>
          <ac:spMkLst>
            <pc:docMk/>
            <pc:sldMk cId="630722221" sldId="496"/>
            <ac:spMk id="111" creationId="{48F02112-6BE0-49A1-9CCA-3A1DF1E2158F}"/>
          </ac:spMkLst>
        </pc:spChg>
        <pc:spChg chg="del">
          <ac:chgData name="Andrea del Pilar Acero Alvarez" userId="8556a820-35b4-4567-89e8-1b8f1fc94414" providerId="ADAL" clId="{90021AE7-FFE5-4567-9AE9-DCD45FADBE69}" dt="2019-09-11T09:30:26.590" v="275" actId="478"/>
          <ac:spMkLst>
            <pc:docMk/>
            <pc:sldMk cId="630722221" sldId="496"/>
            <ac:spMk id="112" creationId="{00000000-0000-0000-0000-000000000000}"/>
          </ac:spMkLst>
        </pc:spChg>
        <pc:spChg chg="del">
          <ac:chgData name="Andrea del Pilar Acero Alvarez" userId="8556a820-35b4-4567-89e8-1b8f1fc94414" providerId="ADAL" clId="{90021AE7-FFE5-4567-9AE9-DCD45FADBE69}" dt="2019-09-11T09:30:26.590" v="275" actId="478"/>
          <ac:spMkLst>
            <pc:docMk/>
            <pc:sldMk cId="630722221" sldId="496"/>
            <ac:spMk id="113" creationId="{00000000-0000-0000-0000-000000000000}"/>
          </ac:spMkLst>
        </pc:spChg>
        <pc:spChg chg="add">
          <ac:chgData name="Andrea del Pilar Acero Alvarez" userId="8556a820-35b4-4567-89e8-1b8f1fc94414" providerId="ADAL" clId="{90021AE7-FFE5-4567-9AE9-DCD45FADBE69}" dt="2019-09-11T09:45:39.757" v="355"/>
          <ac:spMkLst>
            <pc:docMk/>
            <pc:sldMk cId="630722221" sldId="496"/>
            <ac:spMk id="114" creationId="{2F48535E-7669-4741-8211-89BA395404E3}"/>
          </ac:spMkLst>
        </pc:spChg>
        <pc:spChg chg="add del mod">
          <ac:chgData name="Andrea del Pilar Acero Alvarez" userId="8556a820-35b4-4567-89e8-1b8f1fc94414" providerId="ADAL" clId="{90021AE7-FFE5-4567-9AE9-DCD45FADBE69}" dt="2019-09-11T10:30:00.536" v="1011" actId="478"/>
          <ac:spMkLst>
            <pc:docMk/>
            <pc:sldMk cId="630722221" sldId="496"/>
            <ac:spMk id="115" creationId="{8C1172E9-636C-43B7-A687-DCA88CE45A66}"/>
          </ac:spMkLst>
        </pc:spChg>
        <pc:spChg chg="del">
          <ac:chgData name="Andrea del Pilar Acero Alvarez" userId="8556a820-35b4-4567-89e8-1b8f1fc94414" providerId="ADAL" clId="{90021AE7-FFE5-4567-9AE9-DCD45FADBE69}" dt="2019-09-11T09:30:26.590" v="275" actId="478"/>
          <ac:spMkLst>
            <pc:docMk/>
            <pc:sldMk cId="630722221" sldId="496"/>
            <ac:spMk id="116" creationId="{00000000-0000-0000-0000-000000000000}"/>
          </ac:spMkLst>
        </pc:spChg>
        <pc:spChg chg="add del mod">
          <ac:chgData name="Andrea del Pilar Acero Alvarez" userId="8556a820-35b4-4567-89e8-1b8f1fc94414" providerId="ADAL" clId="{90021AE7-FFE5-4567-9AE9-DCD45FADBE69}" dt="2019-09-11T10:29:57.466" v="1010" actId="478"/>
          <ac:spMkLst>
            <pc:docMk/>
            <pc:sldMk cId="630722221" sldId="496"/>
            <ac:spMk id="117" creationId="{D3BB6214-1B54-48DC-ABF3-3E87F6E68F19}"/>
          </ac:spMkLst>
        </pc:spChg>
        <pc:spChg chg="add del mod">
          <ac:chgData name="Andrea del Pilar Acero Alvarez" userId="8556a820-35b4-4567-89e8-1b8f1fc94414" providerId="ADAL" clId="{90021AE7-FFE5-4567-9AE9-DCD45FADBE69}" dt="2019-09-11T10:29:57.466" v="1010" actId="478"/>
          <ac:spMkLst>
            <pc:docMk/>
            <pc:sldMk cId="630722221" sldId="496"/>
            <ac:spMk id="118" creationId="{13117416-4626-437D-B3D4-A8E7154C8D49}"/>
          </ac:spMkLst>
        </pc:spChg>
        <pc:spChg chg="add del mod">
          <ac:chgData name="Andrea del Pilar Acero Alvarez" userId="8556a820-35b4-4567-89e8-1b8f1fc94414" providerId="ADAL" clId="{90021AE7-FFE5-4567-9AE9-DCD45FADBE69}" dt="2019-09-11T10:29:57.466" v="1010" actId="478"/>
          <ac:spMkLst>
            <pc:docMk/>
            <pc:sldMk cId="630722221" sldId="496"/>
            <ac:spMk id="128" creationId="{84633FD6-E1FF-4CAB-B24E-6679EDAD846C}"/>
          </ac:spMkLst>
        </pc:spChg>
        <pc:spChg chg="add del mod">
          <ac:chgData name="Andrea del Pilar Acero Alvarez" userId="8556a820-35b4-4567-89e8-1b8f1fc94414" providerId="ADAL" clId="{90021AE7-FFE5-4567-9AE9-DCD45FADBE69}" dt="2019-09-11T10:29:57.466" v="1010" actId="478"/>
          <ac:spMkLst>
            <pc:docMk/>
            <pc:sldMk cId="630722221" sldId="496"/>
            <ac:spMk id="133" creationId="{7F4F96E1-8303-4CCB-8158-7E095F342547}"/>
          </ac:spMkLst>
        </pc:spChg>
        <pc:spChg chg="add del mod">
          <ac:chgData name="Andrea del Pilar Acero Alvarez" userId="8556a820-35b4-4567-89e8-1b8f1fc94414" providerId="ADAL" clId="{90021AE7-FFE5-4567-9AE9-DCD45FADBE69}" dt="2019-09-11T10:29:57.466" v="1010" actId="478"/>
          <ac:spMkLst>
            <pc:docMk/>
            <pc:sldMk cId="630722221" sldId="496"/>
            <ac:spMk id="134" creationId="{024F17EA-9B20-46D2-8AA5-AA085B193475}"/>
          </ac:spMkLst>
        </pc:spChg>
        <pc:spChg chg="add del mod">
          <ac:chgData name="Andrea del Pilar Acero Alvarez" userId="8556a820-35b4-4567-89e8-1b8f1fc94414" providerId="ADAL" clId="{90021AE7-FFE5-4567-9AE9-DCD45FADBE69}" dt="2019-09-11T10:29:57.466" v="1010" actId="478"/>
          <ac:spMkLst>
            <pc:docMk/>
            <pc:sldMk cId="630722221" sldId="496"/>
            <ac:spMk id="148" creationId="{37534BDB-86A7-4362-B7E5-2B102019E5E4}"/>
          </ac:spMkLst>
        </pc:spChg>
        <pc:spChg chg="add del mod">
          <ac:chgData name="Andrea del Pilar Acero Alvarez" userId="8556a820-35b4-4567-89e8-1b8f1fc94414" providerId="ADAL" clId="{90021AE7-FFE5-4567-9AE9-DCD45FADBE69}" dt="2019-09-11T10:29:57.466" v="1010" actId="478"/>
          <ac:spMkLst>
            <pc:docMk/>
            <pc:sldMk cId="630722221" sldId="496"/>
            <ac:spMk id="149" creationId="{10C9A0D6-68BE-4C4E-8C19-9C5AC432372D}"/>
          </ac:spMkLst>
        </pc:spChg>
        <pc:spChg chg="add del mod">
          <ac:chgData name="Andrea del Pilar Acero Alvarez" userId="8556a820-35b4-4567-89e8-1b8f1fc94414" providerId="ADAL" clId="{90021AE7-FFE5-4567-9AE9-DCD45FADBE69}" dt="2019-09-11T10:12:34.969" v="761" actId="478"/>
          <ac:spMkLst>
            <pc:docMk/>
            <pc:sldMk cId="630722221" sldId="496"/>
            <ac:spMk id="155" creationId="{AA94E9B3-846F-488F-8379-6D3D608CCAAF}"/>
          </ac:spMkLst>
        </pc:spChg>
        <pc:spChg chg="add del mod">
          <ac:chgData name="Andrea del Pilar Acero Alvarez" userId="8556a820-35b4-4567-89e8-1b8f1fc94414" providerId="ADAL" clId="{90021AE7-FFE5-4567-9AE9-DCD45FADBE69}" dt="2019-09-11T10:29:57.466" v="1010" actId="478"/>
          <ac:spMkLst>
            <pc:docMk/>
            <pc:sldMk cId="630722221" sldId="496"/>
            <ac:spMk id="156" creationId="{861C8BB7-91C1-4538-9A28-0F08DE213966}"/>
          </ac:spMkLst>
        </pc:spChg>
        <pc:spChg chg="add del mod">
          <ac:chgData name="Andrea del Pilar Acero Alvarez" userId="8556a820-35b4-4567-89e8-1b8f1fc94414" providerId="ADAL" clId="{90021AE7-FFE5-4567-9AE9-DCD45FADBE69}" dt="2019-09-11T10:29:57.466" v="1010" actId="478"/>
          <ac:spMkLst>
            <pc:docMk/>
            <pc:sldMk cId="630722221" sldId="496"/>
            <ac:spMk id="159" creationId="{7621E8C5-5695-417E-B28B-C0B3D92C06DC}"/>
          </ac:spMkLst>
        </pc:spChg>
        <pc:spChg chg="add del mod">
          <ac:chgData name="Andrea del Pilar Acero Alvarez" userId="8556a820-35b4-4567-89e8-1b8f1fc94414" providerId="ADAL" clId="{90021AE7-FFE5-4567-9AE9-DCD45FADBE69}" dt="2019-09-11T10:30:08.162" v="1014" actId="478"/>
          <ac:spMkLst>
            <pc:docMk/>
            <pc:sldMk cId="630722221" sldId="496"/>
            <ac:spMk id="176" creationId="{CDF4CA0F-7D6D-43CF-919B-A21F6EAD3CE5}"/>
          </ac:spMkLst>
        </pc:spChg>
        <pc:spChg chg="add mod">
          <ac:chgData name="Andrea del Pilar Acero Alvarez" userId="8556a820-35b4-4567-89e8-1b8f1fc94414" providerId="ADAL" clId="{90021AE7-FFE5-4567-9AE9-DCD45FADBE69}" dt="2019-09-11T10:31:54.432" v="1097" actId="20577"/>
          <ac:spMkLst>
            <pc:docMk/>
            <pc:sldMk cId="630722221" sldId="496"/>
            <ac:spMk id="179" creationId="{9C160435-60B5-4085-8CB9-FBB4E06D2513}"/>
          </ac:spMkLst>
        </pc:spChg>
        <pc:spChg chg="add mod">
          <ac:chgData name="Andrea del Pilar Acero Alvarez" userId="8556a820-35b4-4567-89e8-1b8f1fc94414" providerId="ADAL" clId="{90021AE7-FFE5-4567-9AE9-DCD45FADBE69}" dt="2019-09-11T10:43:01.065" v="1236" actId="1076"/>
          <ac:spMkLst>
            <pc:docMk/>
            <pc:sldMk cId="630722221" sldId="496"/>
            <ac:spMk id="180" creationId="{6A86C7B9-29E8-4426-9F18-5D334879BAA9}"/>
          </ac:spMkLst>
        </pc:spChg>
        <pc:spChg chg="add del mod">
          <ac:chgData name="Andrea del Pilar Acero Alvarez" userId="8556a820-35b4-4567-89e8-1b8f1fc94414" providerId="ADAL" clId="{90021AE7-FFE5-4567-9AE9-DCD45FADBE69}" dt="2019-09-11T10:44:20.086" v="1291" actId="478"/>
          <ac:spMkLst>
            <pc:docMk/>
            <pc:sldMk cId="630722221" sldId="496"/>
            <ac:spMk id="185" creationId="{64D51EB6-8039-4BC5-8B01-E28366B8BD81}"/>
          </ac:spMkLst>
        </pc:spChg>
        <pc:spChg chg="add del mod">
          <ac:chgData name="Andrea del Pilar Acero Alvarez" userId="8556a820-35b4-4567-89e8-1b8f1fc94414" providerId="ADAL" clId="{90021AE7-FFE5-4567-9AE9-DCD45FADBE69}" dt="2019-09-11T10:45:03.028" v="1301" actId="1076"/>
          <ac:spMkLst>
            <pc:docMk/>
            <pc:sldMk cId="630722221" sldId="496"/>
            <ac:spMk id="186" creationId="{DC64F3F5-39F5-43AD-B075-A88699304E46}"/>
          </ac:spMkLst>
        </pc:spChg>
        <pc:spChg chg="add mod">
          <ac:chgData name="Andrea del Pilar Acero Alvarez" userId="8556a820-35b4-4567-89e8-1b8f1fc94414" providerId="ADAL" clId="{90021AE7-FFE5-4567-9AE9-DCD45FADBE69}" dt="2019-09-11T10:43:15.030" v="1240" actId="1076"/>
          <ac:spMkLst>
            <pc:docMk/>
            <pc:sldMk cId="630722221" sldId="496"/>
            <ac:spMk id="188" creationId="{7761EB53-CA03-4FD9-B183-FF0F6BE56A0F}"/>
          </ac:spMkLst>
        </pc:spChg>
        <pc:spChg chg="add mod">
          <ac:chgData name="Andrea del Pilar Acero Alvarez" userId="8556a820-35b4-4567-89e8-1b8f1fc94414" providerId="ADAL" clId="{90021AE7-FFE5-4567-9AE9-DCD45FADBE69}" dt="2019-09-11T10:39:16.241" v="1201" actId="1076"/>
          <ac:spMkLst>
            <pc:docMk/>
            <pc:sldMk cId="630722221" sldId="496"/>
            <ac:spMk id="192" creationId="{9C3490BF-8CCC-4FF3-850D-6F21B7E56558}"/>
          </ac:spMkLst>
        </pc:spChg>
        <pc:spChg chg="add del mod">
          <ac:chgData name="Andrea del Pilar Acero Alvarez" userId="8556a820-35b4-4567-89e8-1b8f1fc94414" providerId="ADAL" clId="{90021AE7-FFE5-4567-9AE9-DCD45FADBE69}" dt="2019-09-11T10:44:16.697" v="1289" actId="1076"/>
          <ac:spMkLst>
            <pc:docMk/>
            <pc:sldMk cId="630722221" sldId="496"/>
            <ac:spMk id="204" creationId="{C7391F75-4597-4FA6-A25A-F62F524F9550}"/>
          </ac:spMkLst>
        </pc:spChg>
        <pc:spChg chg="add mod">
          <ac:chgData name="Andrea del Pilar Acero Alvarez" userId="8556a820-35b4-4567-89e8-1b8f1fc94414" providerId="ADAL" clId="{90021AE7-FFE5-4567-9AE9-DCD45FADBE69}" dt="2019-09-11T10:47:04.067" v="1332" actId="20577"/>
          <ac:spMkLst>
            <pc:docMk/>
            <pc:sldMk cId="630722221" sldId="496"/>
            <ac:spMk id="218" creationId="{D73BD8B1-B696-42F5-8C0D-52803E90F7F4}"/>
          </ac:spMkLst>
        </pc:spChg>
        <pc:spChg chg="add mod">
          <ac:chgData name="Andrea del Pilar Acero Alvarez" userId="8556a820-35b4-4567-89e8-1b8f1fc94414" providerId="ADAL" clId="{90021AE7-FFE5-4567-9AE9-DCD45FADBE69}" dt="2019-09-11T10:50:34.613" v="1362" actId="1076"/>
          <ac:spMkLst>
            <pc:docMk/>
            <pc:sldMk cId="630722221" sldId="496"/>
            <ac:spMk id="219" creationId="{8479CDFE-919B-4773-B924-E7CBC9E259D1}"/>
          </ac:spMkLst>
        </pc:spChg>
        <pc:spChg chg="add mod">
          <ac:chgData name="Andrea del Pilar Acero Alvarez" userId="8556a820-35b4-4567-89e8-1b8f1fc94414" providerId="ADAL" clId="{90021AE7-FFE5-4567-9AE9-DCD45FADBE69}" dt="2019-09-11T10:53:39.349" v="1385" actId="1076"/>
          <ac:spMkLst>
            <pc:docMk/>
            <pc:sldMk cId="630722221" sldId="496"/>
            <ac:spMk id="221" creationId="{F4C92174-B272-470D-AD8F-14EAA0305090}"/>
          </ac:spMkLst>
        </pc:spChg>
        <pc:spChg chg="add del mod">
          <ac:chgData name="Andrea del Pilar Acero Alvarez" userId="8556a820-35b4-4567-89e8-1b8f1fc94414" providerId="ADAL" clId="{90021AE7-FFE5-4567-9AE9-DCD45FADBE69}" dt="2019-09-11T10:43:43.711" v="1245" actId="478"/>
          <ac:spMkLst>
            <pc:docMk/>
            <pc:sldMk cId="630722221" sldId="496"/>
            <ac:spMk id="1047" creationId="{65EFCF7C-9D16-4F63-8DBC-EF6DFB2DC5BB}"/>
          </ac:spMkLst>
        </pc:spChg>
        <pc:grpChg chg="add del mod">
          <ac:chgData name="Andrea del Pilar Acero Alvarez" userId="8556a820-35b4-4567-89e8-1b8f1fc94414" providerId="ADAL" clId="{90021AE7-FFE5-4567-9AE9-DCD45FADBE69}" dt="2019-09-11T09:45:54.113" v="357"/>
          <ac:grpSpMkLst>
            <pc:docMk/>
            <pc:sldMk cId="630722221" sldId="496"/>
            <ac:grpSpMk id="4" creationId="{A708A3DC-F398-405F-BC4C-4FF1F452FAF8}"/>
          </ac:grpSpMkLst>
        </pc:grpChg>
        <pc:grpChg chg="add del mod">
          <ac:chgData name="Andrea del Pilar Acero Alvarez" userId="8556a820-35b4-4567-89e8-1b8f1fc94414" providerId="ADAL" clId="{90021AE7-FFE5-4567-9AE9-DCD45FADBE69}" dt="2019-09-11T09:55:11.377" v="413" actId="478"/>
          <ac:grpSpMkLst>
            <pc:docMk/>
            <pc:sldMk cId="630722221" sldId="496"/>
            <ac:grpSpMk id="13" creationId="{EAC547B4-7797-418A-B835-5E69B8CEC550}"/>
          </ac:grpSpMkLst>
        </pc:grpChg>
        <pc:grpChg chg="del">
          <ac:chgData name="Andrea del Pilar Acero Alvarez" userId="8556a820-35b4-4567-89e8-1b8f1fc94414" providerId="ADAL" clId="{90021AE7-FFE5-4567-9AE9-DCD45FADBE69}" dt="2019-09-11T09:30:26.590" v="275" actId="478"/>
          <ac:grpSpMkLst>
            <pc:docMk/>
            <pc:sldMk cId="630722221" sldId="496"/>
            <ac:grpSpMk id="15" creationId="{00000000-0000-0000-0000-000000000000}"/>
          </ac:grpSpMkLst>
        </pc:grpChg>
        <pc:grpChg chg="del">
          <ac:chgData name="Andrea del Pilar Acero Alvarez" userId="8556a820-35b4-4567-89e8-1b8f1fc94414" providerId="ADAL" clId="{90021AE7-FFE5-4567-9AE9-DCD45FADBE69}" dt="2019-09-11T09:30:26.590" v="275" actId="478"/>
          <ac:grpSpMkLst>
            <pc:docMk/>
            <pc:sldMk cId="630722221" sldId="496"/>
            <ac:grpSpMk id="47" creationId="{3A35231B-62C4-47C4-AC1C-D25897010054}"/>
          </ac:grpSpMkLst>
        </pc:grpChg>
        <pc:grpChg chg="del">
          <ac:chgData name="Andrea del Pilar Acero Alvarez" userId="8556a820-35b4-4567-89e8-1b8f1fc94414" providerId="ADAL" clId="{90021AE7-FFE5-4567-9AE9-DCD45FADBE69}" dt="2019-09-11T09:30:26.590" v="275" actId="478"/>
          <ac:grpSpMkLst>
            <pc:docMk/>
            <pc:sldMk cId="630722221" sldId="496"/>
            <ac:grpSpMk id="50" creationId="{63B069BA-3F99-4ACE-9D6C-13AB9C831EFC}"/>
          </ac:grpSpMkLst>
        </pc:grpChg>
        <pc:grpChg chg="del">
          <ac:chgData name="Andrea del Pilar Acero Alvarez" userId="8556a820-35b4-4567-89e8-1b8f1fc94414" providerId="ADAL" clId="{90021AE7-FFE5-4567-9AE9-DCD45FADBE69}" dt="2019-09-11T09:30:26.590" v="275" actId="478"/>
          <ac:grpSpMkLst>
            <pc:docMk/>
            <pc:sldMk cId="630722221" sldId="496"/>
            <ac:grpSpMk id="53" creationId="{E4246727-48E6-4C82-8E4B-0B65425468C7}"/>
          </ac:grpSpMkLst>
        </pc:grpChg>
        <pc:grpChg chg="del">
          <ac:chgData name="Andrea del Pilar Acero Alvarez" userId="8556a820-35b4-4567-89e8-1b8f1fc94414" providerId="ADAL" clId="{90021AE7-FFE5-4567-9AE9-DCD45FADBE69}" dt="2019-09-11T09:30:29.870" v="276" actId="478"/>
          <ac:grpSpMkLst>
            <pc:docMk/>
            <pc:sldMk cId="630722221" sldId="496"/>
            <ac:grpSpMk id="78" creationId="{A788B439-BB8F-4841-B7AF-86D63B238C64}"/>
          </ac:grpSpMkLst>
        </pc:grpChg>
        <pc:grpChg chg="del">
          <ac:chgData name="Andrea del Pilar Acero Alvarez" userId="8556a820-35b4-4567-89e8-1b8f1fc94414" providerId="ADAL" clId="{90021AE7-FFE5-4567-9AE9-DCD45FADBE69}" dt="2019-09-11T09:30:26.590" v="275" actId="478"/>
          <ac:grpSpMkLst>
            <pc:docMk/>
            <pc:sldMk cId="630722221" sldId="496"/>
            <ac:grpSpMk id="106" creationId="{46C2B554-E1CA-4B3C-8963-DFD567504E8B}"/>
          </ac:grpSpMkLst>
        </pc:grpChg>
        <pc:grpChg chg="del">
          <ac:chgData name="Andrea del Pilar Acero Alvarez" userId="8556a820-35b4-4567-89e8-1b8f1fc94414" providerId="ADAL" clId="{90021AE7-FFE5-4567-9AE9-DCD45FADBE69}" dt="2019-09-11T09:30:26.590" v="275" actId="478"/>
          <ac:grpSpMkLst>
            <pc:docMk/>
            <pc:sldMk cId="630722221" sldId="496"/>
            <ac:grpSpMk id="119" creationId="{46C2B554-E1CA-4B3C-8963-DFD567504E8B}"/>
          </ac:grpSpMkLst>
        </pc:grpChg>
        <pc:grpChg chg="del">
          <ac:chgData name="Andrea del Pilar Acero Alvarez" userId="8556a820-35b4-4567-89e8-1b8f1fc94414" providerId="ADAL" clId="{90021AE7-FFE5-4567-9AE9-DCD45FADBE69}" dt="2019-09-11T09:30:26.590" v="275" actId="478"/>
          <ac:grpSpMkLst>
            <pc:docMk/>
            <pc:sldMk cId="630722221" sldId="496"/>
            <ac:grpSpMk id="122" creationId="{46C2B554-E1CA-4B3C-8963-DFD567504E8B}"/>
          </ac:grpSpMkLst>
        </pc:grpChg>
        <pc:grpChg chg="del">
          <ac:chgData name="Andrea del Pilar Acero Alvarez" userId="8556a820-35b4-4567-89e8-1b8f1fc94414" providerId="ADAL" clId="{90021AE7-FFE5-4567-9AE9-DCD45FADBE69}" dt="2019-09-11T09:30:26.590" v="275" actId="478"/>
          <ac:grpSpMkLst>
            <pc:docMk/>
            <pc:sldMk cId="630722221" sldId="496"/>
            <ac:grpSpMk id="125" creationId="{46C2B554-E1CA-4B3C-8963-DFD567504E8B}"/>
          </ac:grpSpMkLst>
        </pc:grpChg>
        <pc:picChg chg="add mod">
          <ac:chgData name="Andrea del Pilar Acero Alvarez" userId="8556a820-35b4-4567-89e8-1b8f1fc94414" providerId="ADAL" clId="{90021AE7-FFE5-4567-9AE9-DCD45FADBE69}" dt="2019-09-11T10:06:39.285" v="579" actId="1076"/>
          <ac:picMkLst>
            <pc:docMk/>
            <pc:sldMk cId="630722221" sldId="496"/>
            <ac:picMk id="6" creationId="{8EEBD4B9-1412-453E-BCD8-CEC95F3A109F}"/>
          </ac:picMkLst>
        </pc:picChg>
        <pc:picChg chg="add del mod ord topLvl modCrop">
          <ac:chgData name="Andrea del Pilar Acero Alvarez" userId="8556a820-35b4-4567-89e8-1b8f1fc94414" providerId="ADAL" clId="{90021AE7-FFE5-4567-9AE9-DCD45FADBE69}" dt="2019-09-11T09:55:11.377" v="413" actId="478"/>
          <ac:picMkLst>
            <pc:docMk/>
            <pc:sldMk cId="630722221" sldId="496"/>
            <ac:picMk id="11" creationId="{251E31E0-F153-4691-8292-C5B001D6DF9A}"/>
          </ac:picMkLst>
        </pc:picChg>
        <pc:picChg chg="add del mod topLvl modCrop">
          <ac:chgData name="Andrea del Pilar Acero Alvarez" userId="8556a820-35b4-4567-89e8-1b8f1fc94414" providerId="ADAL" clId="{90021AE7-FFE5-4567-9AE9-DCD45FADBE69}" dt="2019-09-11T09:55:13.471" v="414" actId="478"/>
          <ac:picMkLst>
            <pc:docMk/>
            <pc:sldMk cId="630722221" sldId="496"/>
            <ac:picMk id="12" creationId="{89E5344C-EE19-439B-8610-F7804B1D448A}"/>
          </ac:picMkLst>
        </pc:picChg>
        <pc:picChg chg="add del">
          <ac:chgData name="Andrea del Pilar Acero Alvarez" userId="8556a820-35b4-4567-89e8-1b8f1fc94414" providerId="ADAL" clId="{90021AE7-FFE5-4567-9AE9-DCD45FADBE69}" dt="2019-09-11T09:44:44.518" v="354" actId="478"/>
          <ac:picMkLst>
            <pc:docMk/>
            <pc:sldMk cId="630722221" sldId="496"/>
            <ac:picMk id="97" creationId="{25763E4A-E4BB-4B31-B1D6-280C9D1C2251}"/>
          </ac:picMkLst>
        </pc:picChg>
        <pc:picChg chg="add del">
          <ac:chgData name="Andrea del Pilar Acero Alvarez" userId="8556a820-35b4-4567-89e8-1b8f1fc94414" providerId="ADAL" clId="{90021AE7-FFE5-4567-9AE9-DCD45FADBE69}" dt="2019-09-11T09:44:44.518" v="354" actId="478"/>
          <ac:picMkLst>
            <pc:docMk/>
            <pc:sldMk cId="630722221" sldId="496"/>
            <ac:picMk id="98" creationId="{C6AA836E-AA3A-43C0-965C-53CED8A7BDB2}"/>
          </ac:picMkLst>
        </pc:picChg>
        <pc:picChg chg="add del">
          <ac:chgData name="Andrea del Pilar Acero Alvarez" userId="8556a820-35b4-4567-89e8-1b8f1fc94414" providerId="ADAL" clId="{90021AE7-FFE5-4567-9AE9-DCD45FADBE69}" dt="2019-09-11T09:44:44.518" v="354" actId="478"/>
          <ac:picMkLst>
            <pc:docMk/>
            <pc:sldMk cId="630722221" sldId="496"/>
            <ac:picMk id="99" creationId="{ECEADBC6-BB4C-4812-85E8-CC6D0B4C032C}"/>
          </ac:picMkLst>
        </pc:picChg>
        <pc:picChg chg="add mod">
          <ac:chgData name="Andrea del Pilar Acero Alvarez" userId="8556a820-35b4-4567-89e8-1b8f1fc94414" providerId="ADAL" clId="{90021AE7-FFE5-4567-9AE9-DCD45FADBE69}" dt="2019-09-11T09:45:52.113" v="356" actId="164"/>
          <ac:picMkLst>
            <pc:docMk/>
            <pc:sldMk cId="630722221" sldId="496"/>
            <ac:picMk id="100" creationId="{BA9CEA1A-950D-419F-8F32-CE0912900460}"/>
          </ac:picMkLst>
        </pc:picChg>
        <pc:picChg chg="add mod">
          <ac:chgData name="Andrea del Pilar Acero Alvarez" userId="8556a820-35b4-4567-89e8-1b8f1fc94414" providerId="ADAL" clId="{90021AE7-FFE5-4567-9AE9-DCD45FADBE69}" dt="2019-09-11T09:45:52.113" v="356" actId="164"/>
          <ac:picMkLst>
            <pc:docMk/>
            <pc:sldMk cId="630722221" sldId="496"/>
            <ac:picMk id="101" creationId="{91AC01C3-EB56-463F-BA77-30981614D749}"/>
          </ac:picMkLst>
        </pc:picChg>
        <pc:picChg chg="add mod">
          <ac:chgData name="Andrea del Pilar Acero Alvarez" userId="8556a820-35b4-4567-89e8-1b8f1fc94414" providerId="ADAL" clId="{90021AE7-FFE5-4567-9AE9-DCD45FADBE69}" dt="2019-09-11T09:45:52.113" v="356" actId="164"/>
          <ac:picMkLst>
            <pc:docMk/>
            <pc:sldMk cId="630722221" sldId="496"/>
            <ac:picMk id="102" creationId="{314CB719-F1CE-4CD6-9221-9F200C9DB429}"/>
          </ac:picMkLst>
        </pc:picChg>
        <pc:picChg chg="del">
          <ac:chgData name="Andrea del Pilar Acero Alvarez" userId="8556a820-35b4-4567-89e8-1b8f1fc94414" providerId="ADAL" clId="{90021AE7-FFE5-4567-9AE9-DCD45FADBE69}" dt="2019-09-11T09:30:26.590" v="275" actId="478"/>
          <ac:picMkLst>
            <pc:docMk/>
            <pc:sldMk cId="630722221" sldId="496"/>
            <ac:picMk id="103" creationId="{00000000-0000-0000-0000-000000000000}"/>
          </ac:picMkLst>
        </pc:picChg>
        <pc:picChg chg="del">
          <ac:chgData name="Andrea del Pilar Acero Alvarez" userId="8556a820-35b4-4567-89e8-1b8f1fc94414" providerId="ADAL" clId="{90021AE7-FFE5-4567-9AE9-DCD45FADBE69}" dt="2019-09-11T09:30:26.590" v="275" actId="478"/>
          <ac:picMkLst>
            <pc:docMk/>
            <pc:sldMk cId="630722221" sldId="496"/>
            <ac:picMk id="109" creationId="{EA1723C2-2A92-4741-A166-BB0820AFAD9F}"/>
          </ac:picMkLst>
        </pc:picChg>
        <pc:picChg chg="add mod modCrop">
          <ac:chgData name="Andrea del Pilar Acero Alvarez" userId="8556a820-35b4-4567-89e8-1b8f1fc94414" providerId="ADAL" clId="{90021AE7-FFE5-4567-9AE9-DCD45FADBE69}" dt="2019-09-11T10:50:30.043" v="1361" actId="14100"/>
          <ac:picMkLst>
            <pc:docMk/>
            <pc:sldMk cId="630722221" sldId="496"/>
            <ac:picMk id="136" creationId="{9F23CA8F-4206-4A65-9A8A-C54A568ACB4B}"/>
          </ac:picMkLst>
        </pc:picChg>
        <pc:picChg chg="add mod modCrop">
          <ac:chgData name="Andrea del Pilar Acero Alvarez" userId="8556a820-35b4-4567-89e8-1b8f1fc94414" providerId="ADAL" clId="{90021AE7-FFE5-4567-9AE9-DCD45FADBE69}" dt="2019-09-11T10:53:23.585" v="1383" actId="1076"/>
          <ac:picMkLst>
            <pc:docMk/>
            <pc:sldMk cId="630722221" sldId="496"/>
            <ac:picMk id="137" creationId="{2BB1B06C-5963-428E-9DB0-9FFCF9F457BB}"/>
          </ac:picMkLst>
        </pc:picChg>
        <pc:picChg chg="add mod">
          <ac:chgData name="Andrea del Pilar Acero Alvarez" userId="8556a820-35b4-4567-89e8-1b8f1fc94414" providerId="ADAL" clId="{90021AE7-FFE5-4567-9AE9-DCD45FADBE69}" dt="2019-09-11T10:45:09.761" v="1304" actId="1076"/>
          <ac:picMkLst>
            <pc:docMk/>
            <pc:sldMk cId="630722221" sldId="496"/>
            <ac:picMk id="197" creationId="{B59ABDBE-EC97-4760-BBDF-4A6B5F18C553}"/>
          </ac:picMkLst>
        </pc:picChg>
        <pc:picChg chg="add mod">
          <ac:chgData name="Andrea del Pilar Acero Alvarez" userId="8556a820-35b4-4567-89e8-1b8f1fc94414" providerId="ADAL" clId="{90021AE7-FFE5-4567-9AE9-DCD45FADBE69}" dt="2019-09-11T10:45:11.542" v="1305" actId="1076"/>
          <ac:picMkLst>
            <pc:docMk/>
            <pc:sldMk cId="630722221" sldId="496"/>
            <ac:picMk id="198" creationId="{E04B41B2-A572-4FE3-9D16-3F6F8FBC3BD5}"/>
          </ac:picMkLst>
        </pc:picChg>
        <pc:picChg chg="add mod">
          <ac:chgData name="Andrea del Pilar Acero Alvarez" userId="8556a820-35b4-4567-89e8-1b8f1fc94414" providerId="ADAL" clId="{90021AE7-FFE5-4567-9AE9-DCD45FADBE69}" dt="2019-09-11T10:45:13.338" v="1306" actId="1076"/>
          <ac:picMkLst>
            <pc:docMk/>
            <pc:sldMk cId="630722221" sldId="496"/>
            <ac:picMk id="199" creationId="{70B70360-B4A7-4638-A54D-7DF2EF95AAB8}"/>
          </ac:picMkLst>
        </pc:picChg>
        <pc:picChg chg="add mod">
          <ac:chgData name="Andrea del Pilar Acero Alvarez" userId="8556a820-35b4-4567-89e8-1b8f1fc94414" providerId="ADAL" clId="{90021AE7-FFE5-4567-9AE9-DCD45FADBE69}" dt="2019-09-11T10:45:07.964" v="1303" actId="1076"/>
          <ac:picMkLst>
            <pc:docMk/>
            <pc:sldMk cId="630722221" sldId="496"/>
            <ac:picMk id="200" creationId="{68C17064-A06A-4ED3-A5D9-E087F17A6323}"/>
          </ac:picMkLst>
        </pc:picChg>
        <pc:picChg chg="add mod">
          <ac:chgData name="Andrea del Pilar Acero Alvarez" userId="8556a820-35b4-4567-89e8-1b8f1fc94414" providerId="ADAL" clId="{90021AE7-FFE5-4567-9AE9-DCD45FADBE69}" dt="2019-09-11T10:45:16.478" v="1307" actId="1076"/>
          <ac:picMkLst>
            <pc:docMk/>
            <pc:sldMk cId="630722221" sldId="496"/>
            <ac:picMk id="201" creationId="{2EB7879F-1D4F-4234-89B6-505D8C5A54A6}"/>
          </ac:picMkLst>
        </pc:picChg>
        <pc:picChg chg="add del mod">
          <ac:chgData name="Andrea del Pilar Acero Alvarez" userId="8556a820-35b4-4567-89e8-1b8f1fc94414" providerId="ADAL" clId="{90021AE7-FFE5-4567-9AE9-DCD45FADBE69}" dt="2019-09-11T10:29:57.466" v="1010" actId="478"/>
          <ac:picMkLst>
            <pc:docMk/>
            <pc:sldMk cId="630722221" sldId="496"/>
            <ac:picMk id="1026" creationId="{96439870-EA42-4782-9811-05BAE9A0A67D}"/>
          </ac:picMkLst>
        </pc:picChg>
        <pc:picChg chg="add mod modCrop">
          <ac:chgData name="Andrea del Pilar Acero Alvarez" userId="8556a820-35b4-4567-89e8-1b8f1fc94414" providerId="ADAL" clId="{90021AE7-FFE5-4567-9AE9-DCD45FADBE69}" dt="2019-09-11T10:31:18.150" v="1024" actId="1076"/>
          <ac:picMkLst>
            <pc:docMk/>
            <pc:sldMk cId="630722221" sldId="496"/>
            <ac:picMk id="1027" creationId="{8940FCBE-94A7-4A24-84D3-C270D8B46C30}"/>
          </ac:picMkLst>
        </pc:picChg>
        <pc:picChg chg="add del mod">
          <ac:chgData name="Andrea del Pilar Acero Alvarez" userId="8556a820-35b4-4567-89e8-1b8f1fc94414" providerId="ADAL" clId="{90021AE7-FFE5-4567-9AE9-DCD45FADBE69}" dt="2019-09-11T10:29:48.770" v="1008" actId="478"/>
          <ac:picMkLst>
            <pc:docMk/>
            <pc:sldMk cId="630722221" sldId="496"/>
            <ac:picMk id="1028" creationId="{B65621F0-BD7E-470E-985E-4F3B22066C07}"/>
          </ac:picMkLst>
        </pc:picChg>
        <pc:picChg chg="add mod">
          <ac:chgData name="Andrea del Pilar Acero Alvarez" userId="8556a820-35b4-4567-89e8-1b8f1fc94414" providerId="ADAL" clId="{90021AE7-FFE5-4567-9AE9-DCD45FADBE69}" dt="2019-09-11T10:31:23.945" v="1027" actId="1076"/>
          <ac:picMkLst>
            <pc:docMk/>
            <pc:sldMk cId="630722221" sldId="496"/>
            <ac:picMk id="1033" creationId="{56C9E15F-0062-43F7-ABD7-0236A7C114CF}"/>
          </ac:picMkLst>
        </pc:picChg>
        <pc:cxnChg chg="del">
          <ac:chgData name="Andrea del Pilar Acero Alvarez" userId="8556a820-35b4-4567-89e8-1b8f1fc94414" providerId="ADAL" clId="{90021AE7-FFE5-4567-9AE9-DCD45FADBE69}" dt="2019-09-11T09:30:26.590" v="275" actId="478"/>
          <ac:cxnSpMkLst>
            <pc:docMk/>
            <pc:sldMk cId="630722221" sldId="496"/>
            <ac:cxnSpMk id="5" creationId="{534A14D9-BF46-4F0B-8BBA-0B1DD8254B44}"/>
          </ac:cxnSpMkLst>
        </pc:cxnChg>
        <pc:cxnChg chg="add mod">
          <ac:chgData name="Andrea del Pilar Acero Alvarez" userId="8556a820-35b4-4567-89e8-1b8f1fc94414" providerId="ADAL" clId="{90021AE7-FFE5-4567-9AE9-DCD45FADBE69}" dt="2019-09-11T10:11:32.009" v="736" actId="14100"/>
          <ac:cxnSpMkLst>
            <pc:docMk/>
            <pc:sldMk cId="630722221" sldId="496"/>
            <ac:cxnSpMk id="9" creationId="{2E534695-D2E1-4542-AE46-A59A6B948B79}"/>
          </ac:cxnSpMkLst>
        </pc:cxnChg>
        <pc:cxnChg chg="del">
          <ac:chgData name="Andrea del Pilar Acero Alvarez" userId="8556a820-35b4-4567-89e8-1b8f1fc94414" providerId="ADAL" clId="{90021AE7-FFE5-4567-9AE9-DCD45FADBE69}" dt="2019-09-11T09:30:26.590" v="275" actId="478"/>
          <ac:cxnSpMkLst>
            <pc:docMk/>
            <pc:sldMk cId="630722221" sldId="496"/>
            <ac:cxnSpMk id="10" creationId="{B1C0F178-1D14-410A-A9B4-1B6C9E2F2EE7}"/>
          </ac:cxnSpMkLst>
        </pc:cxnChg>
        <pc:cxnChg chg="add del mod">
          <ac:chgData name="Andrea del Pilar Acero Alvarez" userId="8556a820-35b4-4567-89e8-1b8f1fc94414" providerId="ADAL" clId="{90021AE7-FFE5-4567-9AE9-DCD45FADBE69}" dt="2019-09-11T10:01:16.056" v="532" actId="478"/>
          <ac:cxnSpMkLst>
            <pc:docMk/>
            <pc:sldMk cId="630722221" sldId="496"/>
            <ac:cxnSpMk id="16" creationId="{3AD3C1C6-2404-4FEA-89B7-640AAD27AC68}"/>
          </ac:cxnSpMkLst>
        </pc:cxnChg>
        <pc:cxnChg chg="del">
          <ac:chgData name="Andrea del Pilar Acero Alvarez" userId="8556a820-35b4-4567-89e8-1b8f1fc94414" providerId="ADAL" clId="{90021AE7-FFE5-4567-9AE9-DCD45FADBE69}" dt="2019-09-11T09:30:26.590" v="275" actId="478"/>
          <ac:cxnSpMkLst>
            <pc:docMk/>
            <pc:sldMk cId="630722221" sldId="496"/>
            <ac:cxnSpMk id="17" creationId="{24A64943-5641-4582-9909-6994FBACD37F}"/>
          </ac:cxnSpMkLst>
        </pc:cxnChg>
        <pc:cxnChg chg="del">
          <ac:chgData name="Andrea del Pilar Acero Alvarez" userId="8556a820-35b4-4567-89e8-1b8f1fc94414" providerId="ADAL" clId="{90021AE7-FFE5-4567-9AE9-DCD45FADBE69}" dt="2019-09-11T09:30:26.590" v="275" actId="478"/>
          <ac:cxnSpMkLst>
            <pc:docMk/>
            <pc:sldMk cId="630722221" sldId="496"/>
            <ac:cxnSpMk id="19" creationId="{E928CC14-69BF-418F-8815-70CF78FBC5AD}"/>
          </ac:cxnSpMkLst>
        </pc:cxnChg>
        <pc:cxnChg chg="add del mod">
          <ac:chgData name="Andrea del Pilar Acero Alvarez" userId="8556a820-35b4-4567-89e8-1b8f1fc94414" providerId="ADAL" clId="{90021AE7-FFE5-4567-9AE9-DCD45FADBE69}" dt="2019-09-11T10:01:18.181" v="533" actId="478"/>
          <ac:cxnSpMkLst>
            <pc:docMk/>
            <pc:sldMk cId="630722221" sldId="496"/>
            <ac:cxnSpMk id="20" creationId="{3CF3144F-D4B4-4305-BF1B-F4F7F8FF1BF5}"/>
          </ac:cxnSpMkLst>
        </pc:cxnChg>
        <pc:cxnChg chg="del">
          <ac:chgData name="Andrea del Pilar Acero Alvarez" userId="8556a820-35b4-4567-89e8-1b8f1fc94414" providerId="ADAL" clId="{90021AE7-FFE5-4567-9AE9-DCD45FADBE69}" dt="2019-09-11T09:30:26.590" v="275" actId="478"/>
          <ac:cxnSpMkLst>
            <pc:docMk/>
            <pc:sldMk cId="630722221" sldId="496"/>
            <ac:cxnSpMk id="24" creationId="{869A3166-95B0-42C3-9799-77CE9D13B5C9}"/>
          </ac:cxnSpMkLst>
        </pc:cxnChg>
        <pc:cxnChg chg="add del mod">
          <ac:chgData name="Andrea del Pilar Acero Alvarez" userId="8556a820-35b4-4567-89e8-1b8f1fc94414" providerId="ADAL" clId="{90021AE7-FFE5-4567-9AE9-DCD45FADBE69}" dt="2019-09-11T10:02:08.221" v="541" actId="478"/>
          <ac:cxnSpMkLst>
            <pc:docMk/>
            <pc:sldMk cId="630722221" sldId="496"/>
            <ac:cxnSpMk id="25" creationId="{34E2C95A-FD87-4C46-A66F-B97E76011108}"/>
          </ac:cxnSpMkLst>
        </pc:cxnChg>
        <pc:cxnChg chg="del">
          <ac:chgData name="Andrea del Pilar Acero Alvarez" userId="8556a820-35b4-4567-89e8-1b8f1fc94414" providerId="ADAL" clId="{90021AE7-FFE5-4567-9AE9-DCD45FADBE69}" dt="2019-09-11T09:30:26.590" v="275" actId="478"/>
          <ac:cxnSpMkLst>
            <pc:docMk/>
            <pc:sldMk cId="630722221" sldId="496"/>
            <ac:cxnSpMk id="27" creationId="{AF9FD46D-5510-49E3-91DB-02EF7D278496}"/>
          </ac:cxnSpMkLst>
        </pc:cxnChg>
        <pc:cxnChg chg="add del mod">
          <ac:chgData name="Andrea del Pilar Acero Alvarez" userId="8556a820-35b4-4567-89e8-1b8f1fc94414" providerId="ADAL" clId="{90021AE7-FFE5-4567-9AE9-DCD45FADBE69}" dt="2019-09-11T10:03:11.603" v="554" actId="478"/>
          <ac:cxnSpMkLst>
            <pc:docMk/>
            <pc:sldMk cId="630722221" sldId="496"/>
            <ac:cxnSpMk id="28" creationId="{DDCBEA92-BBAD-4D6E-898B-177A9F43170F}"/>
          </ac:cxnSpMkLst>
        </pc:cxnChg>
        <pc:cxnChg chg="add del mod">
          <ac:chgData name="Andrea del Pilar Acero Alvarez" userId="8556a820-35b4-4567-89e8-1b8f1fc94414" providerId="ADAL" clId="{90021AE7-FFE5-4567-9AE9-DCD45FADBE69}" dt="2019-09-11T10:03:09.244" v="553" actId="478"/>
          <ac:cxnSpMkLst>
            <pc:docMk/>
            <pc:sldMk cId="630722221" sldId="496"/>
            <ac:cxnSpMk id="30" creationId="{391AD787-F5BE-4E12-B297-E7E70E316ACA}"/>
          </ac:cxnSpMkLst>
        </pc:cxnChg>
        <pc:cxnChg chg="add del mod">
          <ac:chgData name="Andrea del Pilar Acero Alvarez" userId="8556a820-35b4-4567-89e8-1b8f1fc94414" providerId="ADAL" clId="{90021AE7-FFE5-4567-9AE9-DCD45FADBE69}" dt="2019-09-11T10:29:57.466" v="1010" actId="478"/>
          <ac:cxnSpMkLst>
            <pc:docMk/>
            <pc:sldMk cId="630722221" sldId="496"/>
            <ac:cxnSpMk id="32" creationId="{CFF2FE28-DBBA-468B-AA4C-ADC526F217AA}"/>
          </ac:cxnSpMkLst>
        </pc:cxnChg>
        <pc:cxnChg chg="add del mod">
          <ac:chgData name="Andrea del Pilar Acero Alvarez" userId="8556a820-35b4-4567-89e8-1b8f1fc94414" providerId="ADAL" clId="{90021AE7-FFE5-4567-9AE9-DCD45FADBE69}" dt="2019-09-11T10:29:57.466" v="1010" actId="478"/>
          <ac:cxnSpMkLst>
            <pc:docMk/>
            <pc:sldMk cId="630722221" sldId="496"/>
            <ac:cxnSpMk id="39" creationId="{E07A25AD-B9B3-4AF4-A806-D234A414092A}"/>
          </ac:cxnSpMkLst>
        </pc:cxnChg>
        <pc:cxnChg chg="add del mod">
          <ac:chgData name="Andrea del Pilar Acero Alvarez" userId="8556a820-35b4-4567-89e8-1b8f1fc94414" providerId="ADAL" clId="{90021AE7-FFE5-4567-9AE9-DCD45FADBE69}" dt="2019-09-11T10:16:38.630" v="844" actId="478"/>
          <ac:cxnSpMkLst>
            <pc:docMk/>
            <pc:sldMk cId="630722221" sldId="496"/>
            <ac:cxnSpMk id="44" creationId="{294B8806-2151-4BB3-AD75-230AE6A8F031}"/>
          </ac:cxnSpMkLst>
        </pc:cxnChg>
        <pc:cxnChg chg="add del mod">
          <ac:chgData name="Andrea del Pilar Acero Alvarez" userId="8556a820-35b4-4567-89e8-1b8f1fc94414" providerId="ADAL" clId="{90021AE7-FFE5-4567-9AE9-DCD45FADBE69}" dt="2019-09-11T10:29:57.466" v="1010" actId="478"/>
          <ac:cxnSpMkLst>
            <pc:docMk/>
            <pc:sldMk cId="630722221" sldId="496"/>
            <ac:cxnSpMk id="46" creationId="{8682B507-89AF-4EC5-9372-B9BBEB535AC2}"/>
          </ac:cxnSpMkLst>
        </pc:cxnChg>
        <pc:cxnChg chg="add del mod">
          <ac:chgData name="Andrea del Pilar Acero Alvarez" userId="8556a820-35b4-4567-89e8-1b8f1fc94414" providerId="ADAL" clId="{90021AE7-FFE5-4567-9AE9-DCD45FADBE69}" dt="2019-09-11T10:17:38.608" v="849" actId="478"/>
          <ac:cxnSpMkLst>
            <pc:docMk/>
            <pc:sldMk cId="630722221" sldId="496"/>
            <ac:cxnSpMk id="57" creationId="{EC2A6901-6263-4F9B-A8BB-2D180A6B385C}"/>
          </ac:cxnSpMkLst>
        </pc:cxnChg>
        <pc:cxnChg chg="add mod">
          <ac:chgData name="Andrea del Pilar Acero Alvarez" userId="8556a820-35b4-4567-89e8-1b8f1fc94414" providerId="ADAL" clId="{90021AE7-FFE5-4567-9AE9-DCD45FADBE69}" dt="2019-09-11T09:45:52.113" v="356" actId="164"/>
          <ac:cxnSpMkLst>
            <pc:docMk/>
            <pc:sldMk cId="630722221" sldId="496"/>
            <ac:cxnSpMk id="104" creationId="{460E1F76-9AFE-4F2D-BD27-DFA8F9BEE6BE}"/>
          </ac:cxnSpMkLst>
        </pc:cxnChg>
        <pc:cxnChg chg="add mod">
          <ac:chgData name="Andrea del Pilar Acero Alvarez" userId="8556a820-35b4-4567-89e8-1b8f1fc94414" providerId="ADAL" clId="{90021AE7-FFE5-4567-9AE9-DCD45FADBE69}" dt="2019-09-11T09:45:52.113" v="356" actId="164"/>
          <ac:cxnSpMkLst>
            <pc:docMk/>
            <pc:sldMk cId="630722221" sldId="496"/>
            <ac:cxnSpMk id="110" creationId="{E5AF2221-5B1C-4022-BEB7-2A990594708D}"/>
          </ac:cxnSpMkLst>
        </pc:cxnChg>
        <pc:cxnChg chg="add mod">
          <ac:chgData name="Andrea del Pilar Acero Alvarez" userId="8556a820-35b4-4567-89e8-1b8f1fc94414" providerId="ADAL" clId="{90021AE7-FFE5-4567-9AE9-DCD45FADBE69}" dt="2019-09-11T10:46:13.985" v="1315" actId="14100"/>
          <ac:cxnSpMkLst>
            <pc:docMk/>
            <pc:sldMk cId="630722221" sldId="496"/>
            <ac:cxnSpMk id="130" creationId="{DF9A6F25-5DC0-4884-BD3A-1E98FC17F582}"/>
          </ac:cxnSpMkLst>
        </pc:cxnChg>
        <pc:cxnChg chg="add mod">
          <ac:chgData name="Andrea del Pilar Acero Alvarez" userId="8556a820-35b4-4567-89e8-1b8f1fc94414" providerId="ADAL" clId="{90021AE7-FFE5-4567-9AE9-DCD45FADBE69}" dt="2019-09-11T10:53:47.669" v="1386" actId="13822"/>
          <ac:cxnSpMkLst>
            <pc:docMk/>
            <pc:sldMk cId="630722221" sldId="496"/>
            <ac:cxnSpMk id="139" creationId="{0F2C9C77-59AC-479F-AAFB-160D559DE866}"/>
          </ac:cxnSpMkLst>
        </pc:cxnChg>
        <pc:cxnChg chg="add del mod">
          <ac:chgData name="Andrea del Pilar Acero Alvarez" userId="8556a820-35b4-4567-89e8-1b8f1fc94414" providerId="ADAL" clId="{90021AE7-FFE5-4567-9AE9-DCD45FADBE69}" dt="2019-09-11T10:29:57.466" v="1010" actId="478"/>
          <ac:cxnSpMkLst>
            <pc:docMk/>
            <pc:sldMk cId="630722221" sldId="496"/>
            <ac:cxnSpMk id="1025" creationId="{5E1C8C28-EC0A-44E2-AFD7-5E12403D61FC}"/>
          </ac:cxnSpMkLst>
        </pc:cxnChg>
        <pc:cxnChg chg="add del mod">
          <ac:chgData name="Andrea del Pilar Acero Alvarez" userId="8556a820-35b4-4567-89e8-1b8f1fc94414" providerId="ADAL" clId="{90021AE7-FFE5-4567-9AE9-DCD45FADBE69}" dt="2019-09-11T10:30:05.595" v="1013" actId="478"/>
          <ac:cxnSpMkLst>
            <pc:docMk/>
            <pc:sldMk cId="630722221" sldId="496"/>
            <ac:cxnSpMk id="1030" creationId="{6037AF93-BE08-4573-BBC8-660514F20EE9}"/>
          </ac:cxnSpMkLst>
        </pc:cxnChg>
        <pc:cxnChg chg="add del mod">
          <ac:chgData name="Andrea del Pilar Acero Alvarez" userId="8556a820-35b4-4567-89e8-1b8f1fc94414" providerId="ADAL" clId="{90021AE7-FFE5-4567-9AE9-DCD45FADBE69}" dt="2019-09-11T10:44:23.273" v="1292" actId="478"/>
          <ac:cxnSpMkLst>
            <pc:docMk/>
            <pc:sldMk cId="630722221" sldId="496"/>
            <ac:cxnSpMk id="1035" creationId="{7D64670C-74D0-4EC3-AE5F-94AEAFCB0ABA}"/>
          </ac:cxnSpMkLst>
        </pc:cxnChg>
        <pc:cxnChg chg="add del mod">
          <ac:chgData name="Andrea del Pilar Acero Alvarez" userId="8556a820-35b4-4567-89e8-1b8f1fc94414" providerId="ADAL" clId="{90021AE7-FFE5-4567-9AE9-DCD45FADBE69}" dt="2019-09-11T10:44:45.626" v="1298" actId="478"/>
          <ac:cxnSpMkLst>
            <pc:docMk/>
            <pc:sldMk cId="630722221" sldId="496"/>
            <ac:cxnSpMk id="1037" creationId="{9D99E7F7-9A4B-40BC-8CB7-7B5FDE913D67}"/>
          </ac:cxnSpMkLst>
        </pc:cxnChg>
        <pc:cxnChg chg="add mod">
          <ac:chgData name="Andrea del Pilar Acero Alvarez" userId="8556a820-35b4-4567-89e8-1b8f1fc94414" providerId="ADAL" clId="{90021AE7-FFE5-4567-9AE9-DCD45FADBE69}" dt="2019-09-11T10:43:10.500" v="1239" actId="14100"/>
          <ac:cxnSpMkLst>
            <pc:docMk/>
            <pc:sldMk cId="630722221" sldId="496"/>
            <ac:cxnSpMk id="1040" creationId="{2B071529-F4EE-433F-A377-7320EB58C83A}"/>
          </ac:cxnSpMkLst>
        </pc:cxnChg>
        <pc:cxnChg chg="add mod">
          <ac:chgData name="Andrea del Pilar Acero Alvarez" userId="8556a820-35b4-4567-89e8-1b8f1fc94414" providerId="ADAL" clId="{90021AE7-FFE5-4567-9AE9-DCD45FADBE69}" dt="2019-09-11T10:44:37.018" v="1294" actId="13822"/>
          <ac:cxnSpMkLst>
            <pc:docMk/>
            <pc:sldMk cId="630722221" sldId="496"/>
            <ac:cxnSpMk id="1049" creationId="{D0A7C8C2-0D55-464E-A47A-4581EC7C3376}"/>
          </ac:cxnSpMkLst>
        </pc:cxnChg>
        <pc:cxnChg chg="add mod">
          <ac:chgData name="Andrea del Pilar Acero Alvarez" userId="8556a820-35b4-4567-89e8-1b8f1fc94414" providerId="ADAL" clId="{90021AE7-FFE5-4567-9AE9-DCD45FADBE69}" dt="2019-09-11T10:44:59.498" v="1300" actId="13822"/>
          <ac:cxnSpMkLst>
            <pc:docMk/>
            <pc:sldMk cId="630722221" sldId="496"/>
            <ac:cxnSpMk id="1051" creationId="{24CABD08-1443-4E44-AD98-B88AC1BE4BCA}"/>
          </ac:cxnSpMkLst>
        </pc:cxnChg>
        <pc:cxnChg chg="add del mod">
          <ac:chgData name="Andrea del Pilar Acero Alvarez" userId="8556a820-35b4-4567-89e8-1b8f1fc94414" providerId="ADAL" clId="{90021AE7-FFE5-4567-9AE9-DCD45FADBE69}" dt="2019-09-11T10:45:31.162" v="1309" actId="478"/>
          <ac:cxnSpMkLst>
            <pc:docMk/>
            <pc:sldMk cId="630722221" sldId="496"/>
            <ac:cxnSpMk id="1053" creationId="{C6598B80-1C56-4B80-ABD6-EE552DCDF261}"/>
          </ac:cxnSpMkLst>
        </pc:cxnChg>
        <pc:cxnChg chg="add mod">
          <ac:chgData name="Andrea del Pilar Acero Alvarez" userId="8556a820-35b4-4567-89e8-1b8f1fc94414" providerId="ADAL" clId="{90021AE7-FFE5-4567-9AE9-DCD45FADBE69}" dt="2019-09-11T10:46:18.655" v="1316" actId="14100"/>
          <ac:cxnSpMkLst>
            <pc:docMk/>
            <pc:sldMk cId="630722221" sldId="496"/>
            <ac:cxnSpMk id="1055" creationId="{58E16869-9930-4E75-BE2A-78C52E1EA6EF}"/>
          </ac:cxnSpMkLst>
        </pc:cxnChg>
        <pc:cxnChg chg="add del mod">
          <ac:chgData name="Andrea del Pilar Acero Alvarez" userId="8556a820-35b4-4567-89e8-1b8f1fc94414" providerId="ADAL" clId="{90021AE7-FFE5-4567-9AE9-DCD45FADBE69}" dt="2019-09-11T10:29:57.466" v="1010" actId="478"/>
          <ac:cxnSpMkLst>
            <pc:docMk/>
            <pc:sldMk cId="630722221" sldId="496"/>
            <ac:cxnSpMk id="7176" creationId="{15C9DCD1-0487-45B0-B32B-DCE676DCDB16}"/>
          </ac:cxnSpMkLst>
        </pc:cxnChg>
        <pc:cxnChg chg="add del mod">
          <ac:chgData name="Andrea del Pilar Acero Alvarez" userId="8556a820-35b4-4567-89e8-1b8f1fc94414" providerId="ADAL" clId="{90021AE7-FFE5-4567-9AE9-DCD45FADBE69}" dt="2019-09-11T10:04:48.482" v="568" actId="478"/>
          <ac:cxnSpMkLst>
            <pc:docMk/>
            <pc:sldMk cId="630722221" sldId="496"/>
            <ac:cxnSpMk id="7178" creationId="{7289FA1A-D241-45C6-AEEC-14EDE1CABA78}"/>
          </ac:cxnSpMkLst>
        </pc:cxnChg>
        <pc:cxnChg chg="add del mod">
          <ac:chgData name="Andrea del Pilar Acero Alvarez" userId="8556a820-35b4-4567-89e8-1b8f1fc94414" providerId="ADAL" clId="{90021AE7-FFE5-4567-9AE9-DCD45FADBE69}" dt="2019-09-11T10:14:17.272" v="832" actId="478"/>
          <ac:cxnSpMkLst>
            <pc:docMk/>
            <pc:sldMk cId="630722221" sldId="496"/>
            <ac:cxnSpMk id="7180" creationId="{DF41B5F0-8EAB-4961-8709-CEAD698ABDB4}"/>
          </ac:cxnSpMkLst>
        </pc:cxnChg>
        <pc:cxnChg chg="add del mod">
          <ac:chgData name="Andrea del Pilar Acero Alvarez" userId="8556a820-35b4-4567-89e8-1b8f1fc94414" providerId="ADAL" clId="{90021AE7-FFE5-4567-9AE9-DCD45FADBE69}" dt="2019-09-11T10:14:15.429" v="831" actId="478"/>
          <ac:cxnSpMkLst>
            <pc:docMk/>
            <pc:sldMk cId="630722221" sldId="496"/>
            <ac:cxnSpMk id="7182" creationId="{C7949E12-C3EE-46C9-84F3-3F895A1C2E75}"/>
          </ac:cxnSpMkLst>
        </pc:cxnChg>
        <pc:cxnChg chg="add del mod">
          <ac:chgData name="Andrea del Pilar Acero Alvarez" userId="8556a820-35b4-4567-89e8-1b8f1fc94414" providerId="ADAL" clId="{90021AE7-FFE5-4567-9AE9-DCD45FADBE69}" dt="2019-09-11T10:29:57.466" v="1010" actId="478"/>
          <ac:cxnSpMkLst>
            <pc:docMk/>
            <pc:sldMk cId="630722221" sldId="496"/>
            <ac:cxnSpMk id="7189" creationId="{447F6FF6-3C9D-4182-867F-BF20DD768E72}"/>
          </ac:cxnSpMkLst>
        </pc:cxnChg>
        <pc:cxnChg chg="add del mod">
          <ac:chgData name="Andrea del Pilar Acero Alvarez" userId="8556a820-35b4-4567-89e8-1b8f1fc94414" providerId="ADAL" clId="{90021AE7-FFE5-4567-9AE9-DCD45FADBE69}" dt="2019-09-11T10:29:57.466" v="1010" actId="478"/>
          <ac:cxnSpMkLst>
            <pc:docMk/>
            <pc:sldMk cId="630722221" sldId="496"/>
            <ac:cxnSpMk id="7193" creationId="{AE012C18-E381-41AC-BADD-DBFF06B3AC45}"/>
          </ac:cxnSpMkLst>
        </pc:cxnChg>
      </pc:sldChg>
      <pc:sldChg chg="add del">
        <pc:chgData name="Andrea del Pilar Acero Alvarez" userId="8556a820-35b4-4567-89e8-1b8f1fc94414" providerId="ADAL" clId="{90021AE7-FFE5-4567-9AE9-DCD45FADBE69}" dt="2019-09-11T09:40:05.517" v="351" actId="2696"/>
        <pc:sldMkLst>
          <pc:docMk/>
          <pc:sldMk cId="3656158915" sldId="497"/>
        </pc:sldMkLst>
      </pc:sldChg>
      <pc:sldChg chg="add del">
        <pc:chgData name="Andrea del Pilar Acero Alvarez" userId="8556a820-35b4-4567-89e8-1b8f1fc94414" providerId="ADAL" clId="{90021AE7-FFE5-4567-9AE9-DCD45FADBE69}" dt="2019-09-11T10:54:22.101" v="1387" actId="2696"/>
        <pc:sldMkLst>
          <pc:docMk/>
          <pc:sldMk cId="4178737744" sldId="497"/>
        </pc:sldMkLst>
      </pc:sldChg>
      <pc:sldChg chg="addSp delSp modSp add ord">
        <pc:chgData name="Andrea del Pilar Acero Alvarez" userId="8556a820-35b4-4567-89e8-1b8f1fc94414" providerId="ADAL" clId="{90021AE7-FFE5-4567-9AE9-DCD45FADBE69}" dt="2019-09-11T10:54:47.328" v="1414" actId="1076"/>
        <pc:sldMkLst>
          <pc:docMk/>
          <pc:sldMk cId="1365090311" sldId="498"/>
        </pc:sldMkLst>
        <pc:spChg chg="add mod">
          <ac:chgData name="Andrea del Pilar Acero Alvarez" userId="8556a820-35b4-4567-89e8-1b8f1fc94414" providerId="ADAL" clId="{90021AE7-FFE5-4567-9AE9-DCD45FADBE69}" dt="2019-09-11T10:28:15.327" v="961" actId="20577"/>
          <ac:spMkLst>
            <pc:docMk/>
            <pc:sldMk cId="1365090311" sldId="498"/>
            <ac:spMk id="38" creationId="{520FBD48-261D-414B-95DC-8E9083FE8500}"/>
          </ac:spMkLst>
        </pc:spChg>
        <pc:spChg chg="mod">
          <ac:chgData name="Andrea del Pilar Acero Alvarez" userId="8556a820-35b4-4567-89e8-1b8f1fc94414" providerId="ADAL" clId="{90021AE7-FFE5-4567-9AE9-DCD45FADBE69}" dt="2019-09-11T10:54:47.328" v="1414" actId="1076"/>
          <ac:spMkLst>
            <pc:docMk/>
            <pc:sldMk cId="1365090311" sldId="498"/>
            <ac:spMk id="81" creationId="{F3EC5EFF-A2BB-4F97-AA3F-011204DD5647}"/>
          </ac:spMkLst>
        </pc:spChg>
        <pc:spChg chg="mod">
          <ac:chgData name="Andrea del Pilar Acero Alvarez" userId="8556a820-35b4-4567-89e8-1b8f1fc94414" providerId="ADAL" clId="{90021AE7-FFE5-4567-9AE9-DCD45FADBE69}" dt="2019-09-11T10:28:50.737" v="971" actId="20577"/>
          <ac:spMkLst>
            <pc:docMk/>
            <pc:sldMk cId="1365090311" sldId="498"/>
            <ac:spMk id="156" creationId="{861C8BB7-91C1-4538-9A28-0F08DE213966}"/>
          </ac:spMkLst>
        </pc:spChg>
        <pc:picChg chg="add mod">
          <ac:chgData name="Andrea del Pilar Acero Alvarez" userId="8556a820-35b4-4567-89e8-1b8f1fc94414" providerId="ADAL" clId="{90021AE7-FFE5-4567-9AE9-DCD45FADBE69}" dt="2019-09-11T10:28:01.300" v="948" actId="14100"/>
          <ac:picMkLst>
            <pc:docMk/>
            <pc:sldMk cId="1365090311" sldId="498"/>
            <ac:picMk id="31" creationId="{A0E042AE-943D-4D57-BF20-7688E50E8D1D}"/>
          </ac:picMkLst>
        </pc:picChg>
        <pc:cxnChg chg="add mod">
          <ac:chgData name="Andrea del Pilar Acero Alvarez" userId="8556a820-35b4-4567-89e8-1b8f1fc94414" providerId="ADAL" clId="{90021AE7-FFE5-4567-9AE9-DCD45FADBE69}" dt="2019-09-11T10:28:49.227" v="970" actId="14100"/>
          <ac:cxnSpMkLst>
            <pc:docMk/>
            <pc:sldMk cId="1365090311" sldId="498"/>
            <ac:cxnSpMk id="3" creationId="{442C9EBA-0CD3-4B0B-B3B9-D7E2DF84D76F}"/>
          </ac:cxnSpMkLst>
        </pc:cxnChg>
        <pc:cxnChg chg="add mod">
          <ac:chgData name="Andrea del Pilar Acero Alvarez" userId="8556a820-35b4-4567-89e8-1b8f1fc94414" providerId="ADAL" clId="{90021AE7-FFE5-4567-9AE9-DCD45FADBE69}" dt="2019-09-11T10:28:38.521" v="963" actId="13822"/>
          <ac:cxnSpMkLst>
            <pc:docMk/>
            <pc:sldMk cId="1365090311" sldId="498"/>
            <ac:cxnSpMk id="11" creationId="{3FE45E48-5B85-4BB2-B3B9-463AB13941A4}"/>
          </ac:cxnSpMkLst>
        </pc:cxnChg>
        <pc:cxnChg chg="del mod">
          <ac:chgData name="Andrea del Pilar Acero Alvarez" userId="8556a820-35b4-4567-89e8-1b8f1fc94414" providerId="ADAL" clId="{90021AE7-FFE5-4567-9AE9-DCD45FADBE69}" dt="2019-09-11T10:27:30.680" v="941" actId="478"/>
          <ac:cxnSpMkLst>
            <pc:docMk/>
            <pc:sldMk cId="1365090311" sldId="498"/>
            <ac:cxnSpMk id="1030" creationId="{6037AF93-BE08-4573-BBC8-660514F20EE9}"/>
          </ac:cxnSpMkLst>
        </pc:cxnChg>
      </pc:sldChg>
      <pc:sldChg chg="add">
        <pc:chgData name="Andrea del Pilar Acero Alvarez" userId="8556a820-35b4-4567-89e8-1b8f1fc94414" providerId="ADAL" clId="{90021AE7-FFE5-4567-9AE9-DCD45FADBE69}" dt="2019-09-11T10:56:17.110" v="1415"/>
        <pc:sldMkLst>
          <pc:docMk/>
          <pc:sldMk cId="1225946511" sldId="499"/>
        </pc:sldMkLst>
      </pc:sldChg>
      <pc:sldChg chg="addSp delSp modSp add">
        <pc:chgData name="Andrea del Pilar Acero Alvarez" userId="8556a820-35b4-4567-89e8-1b8f1fc94414" providerId="ADAL" clId="{90021AE7-FFE5-4567-9AE9-DCD45FADBE69}" dt="2019-09-11T10:59:50.244" v="1450" actId="14100"/>
        <pc:sldMkLst>
          <pc:docMk/>
          <pc:sldMk cId="2232144420" sldId="500"/>
        </pc:sldMkLst>
        <pc:picChg chg="add mod modCrop">
          <ac:chgData name="Andrea del Pilar Acero Alvarez" userId="8556a820-35b4-4567-89e8-1b8f1fc94414" providerId="ADAL" clId="{90021AE7-FFE5-4567-9AE9-DCD45FADBE69}" dt="2019-09-11T10:59:50.244" v="1450" actId="14100"/>
          <ac:picMkLst>
            <pc:docMk/>
            <pc:sldMk cId="2232144420" sldId="500"/>
            <ac:picMk id="3" creationId="{AFAC2111-3491-4F93-9724-FAA4AFC3A3D2}"/>
          </ac:picMkLst>
        </pc:picChg>
        <pc:picChg chg="del">
          <ac:chgData name="Andrea del Pilar Acero Alvarez" userId="8556a820-35b4-4567-89e8-1b8f1fc94414" providerId="ADAL" clId="{90021AE7-FFE5-4567-9AE9-DCD45FADBE69}" dt="2019-09-11T10:59:24.277" v="1444" actId="478"/>
          <ac:picMkLst>
            <pc:docMk/>
            <pc:sldMk cId="2232144420" sldId="500"/>
            <ac:picMk id="4" creationId="{ED15C0A7-2924-4628-B51C-F5F23D81689B}"/>
          </ac:picMkLst>
        </pc:picChg>
      </pc:sldChg>
      <pc:sldChg chg="add del">
        <pc:chgData name="Andrea del Pilar Acero Alvarez" userId="8556a820-35b4-4567-89e8-1b8f1fc94414" providerId="ADAL" clId="{90021AE7-FFE5-4567-9AE9-DCD45FADBE69}" dt="2019-09-11T14:27:19.284" v="1454"/>
        <pc:sldMkLst>
          <pc:docMk/>
          <pc:sldMk cId="156466944" sldId="502"/>
        </pc:sldMkLst>
      </pc:sldChg>
    </pc:docChg>
  </pc:docChgLst>
</pc:chgInfo>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aaceroa\Downloads\Empresas%20Aporte%200%20y%20Afiliados%200.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aaceroa\Downloads\2-002_1%20Afiliados%20(Cubo)%20(1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C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rendline>
            <c:trendlineType val="linear"/>
            <c:dispRSqr val="0"/>
            <c:dispEq val="0"/>
          </c:trendline>
          <c:cat>
            <c:strRef>
              <c:f>'Empresas Aporte 0 y Afiliados 0'!$B$4:$B$35</c:f>
              <c:strCache>
                <c:ptCount val="32"/>
                <c:pt idx="0">
                  <c:v>Enero/2017</c:v>
                </c:pt>
                <c:pt idx="1">
                  <c:v>Febrero/2017</c:v>
                </c:pt>
                <c:pt idx="2">
                  <c:v>Marzo/2017</c:v>
                </c:pt>
                <c:pt idx="3">
                  <c:v>Abril/2017</c:v>
                </c:pt>
                <c:pt idx="4">
                  <c:v>Mayo/2017</c:v>
                </c:pt>
                <c:pt idx="5">
                  <c:v>Junio/2017</c:v>
                </c:pt>
                <c:pt idx="6">
                  <c:v>Julio/2017</c:v>
                </c:pt>
                <c:pt idx="7">
                  <c:v>Agosto/2017</c:v>
                </c:pt>
                <c:pt idx="8">
                  <c:v>Septiembre/2017</c:v>
                </c:pt>
                <c:pt idx="9">
                  <c:v>Octubre/2017</c:v>
                </c:pt>
                <c:pt idx="10">
                  <c:v>Noviembre/2017</c:v>
                </c:pt>
                <c:pt idx="11">
                  <c:v>Diciembre/2017</c:v>
                </c:pt>
                <c:pt idx="12">
                  <c:v>Enero/2018</c:v>
                </c:pt>
                <c:pt idx="13">
                  <c:v>Febrero/2018</c:v>
                </c:pt>
                <c:pt idx="14">
                  <c:v>Marzo/2018</c:v>
                </c:pt>
                <c:pt idx="15">
                  <c:v>Abril/2018</c:v>
                </c:pt>
                <c:pt idx="16">
                  <c:v>Mayo/2018</c:v>
                </c:pt>
                <c:pt idx="17">
                  <c:v>Junio/2018</c:v>
                </c:pt>
                <c:pt idx="18">
                  <c:v>Julio/2018</c:v>
                </c:pt>
                <c:pt idx="19">
                  <c:v>Agosto/2018</c:v>
                </c:pt>
                <c:pt idx="20">
                  <c:v>Septiembre/2018</c:v>
                </c:pt>
                <c:pt idx="21">
                  <c:v>Octubre/2018</c:v>
                </c:pt>
                <c:pt idx="22">
                  <c:v>Noviembre/2018</c:v>
                </c:pt>
                <c:pt idx="23">
                  <c:v>Diciembre/2018</c:v>
                </c:pt>
                <c:pt idx="24">
                  <c:v>Enero/2019</c:v>
                </c:pt>
                <c:pt idx="25">
                  <c:v>Febrero/2019</c:v>
                </c:pt>
                <c:pt idx="26">
                  <c:v>Marzo/2019</c:v>
                </c:pt>
                <c:pt idx="27">
                  <c:v>Abril/2019</c:v>
                </c:pt>
                <c:pt idx="28">
                  <c:v>Mayo/2019</c:v>
                </c:pt>
                <c:pt idx="29">
                  <c:v>Junio/2019</c:v>
                </c:pt>
                <c:pt idx="30">
                  <c:v>Julio/2019</c:v>
                </c:pt>
                <c:pt idx="31">
                  <c:v>Agosto/2019</c:v>
                </c:pt>
              </c:strCache>
            </c:strRef>
          </c:cat>
          <c:val>
            <c:numRef>
              <c:f>'Empresas Aporte 0 y Afiliados 0'!$C$4:$C$35</c:f>
              <c:numCache>
                <c:formatCode>#,##0;\(#,##0\)</c:formatCode>
                <c:ptCount val="32"/>
                <c:pt idx="0">
                  <c:v>55698</c:v>
                </c:pt>
                <c:pt idx="1">
                  <c:v>59658</c:v>
                </c:pt>
                <c:pt idx="2">
                  <c:v>63012</c:v>
                </c:pt>
                <c:pt idx="3">
                  <c:v>63066</c:v>
                </c:pt>
                <c:pt idx="4">
                  <c:v>60735</c:v>
                </c:pt>
                <c:pt idx="5">
                  <c:v>59973</c:v>
                </c:pt>
                <c:pt idx="6">
                  <c:v>61265</c:v>
                </c:pt>
                <c:pt idx="7">
                  <c:v>61651</c:v>
                </c:pt>
                <c:pt idx="8">
                  <c:v>64635</c:v>
                </c:pt>
                <c:pt idx="9">
                  <c:v>61941</c:v>
                </c:pt>
                <c:pt idx="10">
                  <c:v>60174</c:v>
                </c:pt>
                <c:pt idx="11">
                  <c:v>61048</c:v>
                </c:pt>
                <c:pt idx="12">
                  <c:v>64268</c:v>
                </c:pt>
                <c:pt idx="13">
                  <c:v>71980</c:v>
                </c:pt>
                <c:pt idx="14">
                  <c:v>73179</c:v>
                </c:pt>
                <c:pt idx="15">
                  <c:v>72892</c:v>
                </c:pt>
                <c:pt idx="16">
                  <c:v>72991</c:v>
                </c:pt>
                <c:pt idx="17">
                  <c:v>73593</c:v>
                </c:pt>
                <c:pt idx="18">
                  <c:v>74627</c:v>
                </c:pt>
                <c:pt idx="19">
                  <c:v>75892</c:v>
                </c:pt>
                <c:pt idx="20">
                  <c:v>77677</c:v>
                </c:pt>
                <c:pt idx="21">
                  <c:v>76058</c:v>
                </c:pt>
                <c:pt idx="22">
                  <c:v>77065</c:v>
                </c:pt>
                <c:pt idx="23">
                  <c:v>74869</c:v>
                </c:pt>
                <c:pt idx="24">
                  <c:v>77490</c:v>
                </c:pt>
                <c:pt idx="25">
                  <c:v>83591</c:v>
                </c:pt>
                <c:pt idx="26">
                  <c:v>83847</c:v>
                </c:pt>
                <c:pt idx="27">
                  <c:v>84579</c:v>
                </c:pt>
                <c:pt idx="28">
                  <c:v>81428</c:v>
                </c:pt>
                <c:pt idx="29">
                  <c:v>85303</c:v>
                </c:pt>
                <c:pt idx="30">
                  <c:v>82402</c:v>
                </c:pt>
                <c:pt idx="31">
                  <c:v>83429</c:v>
                </c:pt>
              </c:numCache>
            </c:numRef>
          </c:val>
          <c:smooth val="0"/>
        </c:ser>
        <c:dLbls>
          <c:showLegendKey val="0"/>
          <c:showVal val="0"/>
          <c:showCatName val="0"/>
          <c:showSerName val="0"/>
          <c:showPercent val="0"/>
          <c:showBubbleSize val="0"/>
        </c:dLbls>
        <c:marker val="1"/>
        <c:smooth val="0"/>
        <c:axId val="37976704"/>
        <c:axId val="38154624"/>
      </c:lineChart>
      <c:catAx>
        <c:axId val="37976704"/>
        <c:scaling>
          <c:orientation val="minMax"/>
        </c:scaling>
        <c:delete val="0"/>
        <c:axPos val="b"/>
        <c:majorTickMark val="out"/>
        <c:minorTickMark val="none"/>
        <c:tickLblPos val="nextTo"/>
        <c:txPr>
          <a:bodyPr rot="-5400000" vert="horz"/>
          <a:lstStyle/>
          <a:p>
            <a:pPr>
              <a:defRPr sz="900"/>
            </a:pPr>
            <a:endParaRPr lang="es-CO"/>
          </a:p>
        </c:txPr>
        <c:crossAx val="38154624"/>
        <c:crosses val="autoZero"/>
        <c:auto val="1"/>
        <c:lblAlgn val="ctr"/>
        <c:lblOffset val="100"/>
        <c:noMultiLvlLbl val="0"/>
      </c:catAx>
      <c:valAx>
        <c:axId val="38154624"/>
        <c:scaling>
          <c:orientation val="minMax"/>
          <c:min val="50000"/>
        </c:scaling>
        <c:delete val="0"/>
        <c:axPos val="l"/>
        <c:majorGridlines/>
        <c:numFmt formatCode="#,##0;\(#,##0\)" sourceLinked="1"/>
        <c:majorTickMark val="out"/>
        <c:minorTickMark val="none"/>
        <c:tickLblPos val="nextTo"/>
        <c:crossAx val="37976704"/>
        <c:crosses val="autoZero"/>
        <c:crossBetween val="between"/>
      </c:valAx>
    </c:plotArea>
    <c:plotVisOnly val="1"/>
    <c:dispBlanksAs val="gap"/>
    <c:showDLblsOverMax val="0"/>
  </c:chart>
  <c:spPr>
    <a:ln>
      <a:noFill/>
    </a:ln>
  </c:sp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CO"/>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rendline>
            <c:trendlineType val="linear"/>
            <c:dispRSqr val="0"/>
            <c:dispEq val="0"/>
          </c:trendline>
          <c:cat>
            <c:strRef>
              <c:f>('2-002.1 Afiliados (Cubo)'!$B$4:$B$15,'2-002.1 Afiliados (Cubo)'!$B$17:$B$28,'2-002.1 Afiliados (Cubo)'!$B$30:$B$37)</c:f>
              <c:strCache>
                <c:ptCount val="32"/>
                <c:pt idx="0">
                  <c:v>Enero/2017</c:v>
                </c:pt>
                <c:pt idx="1">
                  <c:v>Febrero/2017</c:v>
                </c:pt>
                <c:pt idx="2">
                  <c:v>Marzo/2017</c:v>
                </c:pt>
                <c:pt idx="3">
                  <c:v>Abril/2017</c:v>
                </c:pt>
                <c:pt idx="4">
                  <c:v>Mayo/2017</c:v>
                </c:pt>
                <c:pt idx="5">
                  <c:v>Junio/2017</c:v>
                </c:pt>
                <c:pt idx="6">
                  <c:v>Julio/2017</c:v>
                </c:pt>
                <c:pt idx="7">
                  <c:v>Agosto/2017</c:v>
                </c:pt>
                <c:pt idx="8">
                  <c:v>Septiembre/2017</c:v>
                </c:pt>
                <c:pt idx="9">
                  <c:v>Octubre/2017</c:v>
                </c:pt>
                <c:pt idx="10">
                  <c:v>Noviembre/2017</c:v>
                </c:pt>
                <c:pt idx="11">
                  <c:v>Diciembre/2017</c:v>
                </c:pt>
                <c:pt idx="12">
                  <c:v>Enero/2018</c:v>
                </c:pt>
                <c:pt idx="13">
                  <c:v>Febrero/2018</c:v>
                </c:pt>
                <c:pt idx="14">
                  <c:v>Marzo/2018</c:v>
                </c:pt>
                <c:pt idx="15">
                  <c:v>Abril/2018</c:v>
                </c:pt>
                <c:pt idx="16">
                  <c:v>Mayo/2018</c:v>
                </c:pt>
                <c:pt idx="17">
                  <c:v>Junio/2018</c:v>
                </c:pt>
                <c:pt idx="18">
                  <c:v>Julio/2018</c:v>
                </c:pt>
                <c:pt idx="19">
                  <c:v>Agosto/2018</c:v>
                </c:pt>
                <c:pt idx="20">
                  <c:v>Septiembre/2018</c:v>
                </c:pt>
                <c:pt idx="21">
                  <c:v>Octubre/2018</c:v>
                </c:pt>
                <c:pt idx="22">
                  <c:v>Noviembre/2018</c:v>
                </c:pt>
                <c:pt idx="23">
                  <c:v>Diciembre/2018</c:v>
                </c:pt>
                <c:pt idx="24">
                  <c:v>Enero/2019</c:v>
                </c:pt>
                <c:pt idx="25">
                  <c:v>Febrero/2019</c:v>
                </c:pt>
                <c:pt idx="26">
                  <c:v>Marzo/2019</c:v>
                </c:pt>
                <c:pt idx="27">
                  <c:v>Abril/2019</c:v>
                </c:pt>
                <c:pt idx="28">
                  <c:v>Mayo/2019</c:v>
                </c:pt>
                <c:pt idx="29">
                  <c:v>Junio/2019</c:v>
                </c:pt>
                <c:pt idx="30">
                  <c:v>Julio/2019</c:v>
                </c:pt>
                <c:pt idx="31">
                  <c:v>Agosto/2019</c:v>
                </c:pt>
              </c:strCache>
            </c:strRef>
          </c:cat>
          <c:val>
            <c:numRef>
              <c:f>('2-002.1 Afiliados (Cubo)'!$C$4:$C$15,'2-002.1 Afiliados (Cubo)'!$C$17:$C$28,'2-002.1 Afiliados (Cubo)'!$C$30:$C$37)</c:f>
              <c:numCache>
                <c:formatCode>#,##0;\(#,##0\)</c:formatCode>
                <c:ptCount val="32"/>
                <c:pt idx="0">
                  <c:v>182371</c:v>
                </c:pt>
                <c:pt idx="1">
                  <c:v>182731</c:v>
                </c:pt>
                <c:pt idx="2">
                  <c:v>183310</c:v>
                </c:pt>
                <c:pt idx="3">
                  <c:v>181529</c:v>
                </c:pt>
                <c:pt idx="4">
                  <c:v>177303</c:v>
                </c:pt>
                <c:pt idx="5">
                  <c:v>173991</c:v>
                </c:pt>
                <c:pt idx="6">
                  <c:v>179391</c:v>
                </c:pt>
                <c:pt idx="7">
                  <c:v>175885</c:v>
                </c:pt>
                <c:pt idx="8">
                  <c:v>174877</c:v>
                </c:pt>
                <c:pt idx="9">
                  <c:v>179338</c:v>
                </c:pt>
                <c:pt idx="10">
                  <c:v>164518</c:v>
                </c:pt>
                <c:pt idx="11">
                  <c:v>157587</c:v>
                </c:pt>
                <c:pt idx="12">
                  <c:v>189304</c:v>
                </c:pt>
                <c:pt idx="13">
                  <c:v>178473</c:v>
                </c:pt>
                <c:pt idx="14">
                  <c:v>179567</c:v>
                </c:pt>
                <c:pt idx="15">
                  <c:v>182592</c:v>
                </c:pt>
                <c:pt idx="16">
                  <c:v>176873</c:v>
                </c:pt>
                <c:pt idx="17">
                  <c:v>174515</c:v>
                </c:pt>
                <c:pt idx="18">
                  <c:v>182964</c:v>
                </c:pt>
                <c:pt idx="19">
                  <c:v>174360</c:v>
                </c:pt>
                <c:pt idx="20">
                  <c:v>178793</c:v>
                </c:pt>
                <c:pt idx="21">
                  <c:v>173739</c:v>
                </c:pt>
                <c:pt idx="22">
                  <c:v>180754</c:v>
                </c:pt>
                <c:pt idx="23">
                  <c:v>186517</c:v>
                </c:pt>
                <c:pt idx="24">
                  <c:v>190032</c:v>
                </c:pt>
                <c:pt idx="25">
                  <c:v>188049</c:v>
                </c:pt>
                <c:pt idx="26">
                  <c:v>183902</c:v>
                </c:pt>
                <c:pt idx="27">
                  <c:v>158285</c:v>
                </c:pt>
                <c:pt idx="28">
                  <c:v>155280</c:v>
                </c:pt>
                <c:pt idx="29">
                  <c:v>154311</c:v>
                </c:pt>
                <c:pt idx="30">
                  <c:v>141093</c:v>
                </c:pt>
                <c:pt idx="31">
                  <c:v>140294</c:v>
                </c:pt>
              </c:numCache>
            </c:numRef>
          </c:val>
          <c:smooth val="1"/>
        </c:ser>
        <c:dLbls>
          <c:showLegendKey val="0"/>
          <c:showVal val="0"/>
          <c:showCatName val="0"/>
          <c:showSerName val="0"/>
          <c:showPercent val="0"/>
          <c:showBubbleSize val="0"/>
        </c:dLbls>
        <c:marker val="1"/>
        <c:smooth val="0"/>
        <c:axId val="63347712"/>
        <c:axId val="63362176"/>
      </c:lineChart>
      <c:catAx>
        <c:axId val="63347712"/>
        <c:scaling>
          <c:orientation val="minMax"/>
        </c:scaling>
        <c:delete val="0"/>
        <c:axPos val="b"/>
        <c:majorTickMark val="out"/>
        <c:minorTickMark val="none"/>
        <c:tickLblPos val="nextTo"/>
        <c:txPr>
          <a:bodyPr rot="-5400000" vert="horz"/>
          <a:lstStyle/>
          <a:p>
            <a:pPr>
              <a:defRPr sz="900"/>
            </a:pPr>
            <a:endParaRPr lang="es-CO"/>
          </a:p>
        </c:txPr>
        <c:crossAx val="63362176"/>
        <c:crosses val="autoZero"/>
        <c:auto val="1"/>
        <c:lblAlgn val="ctr"/>
        <c:lblOffset val="100"/>
        <c:noMultiLvlLbl val="0"/>
      </c:catAx>
      <c:valAx>
        <c:axId val="63362176"/>
        <c:scaling>
          <c:orientation val="minMax"/>
          <c:min val="120000"/>
        </c:scaling>
        <c:delete val="0"/>
        <c:axPos val="l"/>
        <c:majorGridlines/>
        <c:numFmt formatCode="#,##0;\(#,##0\)" sourceLinked="1"/>
        <c:majorTickMark val="out"/>
        <c:minorTickMark val="none"/>
        <c:tickLblPos val="nextTo"/>
        <c:crossAx val="63347712"/>
        <c:crosses val="autoZero"/>
        <c:crossBetween val="between"/>
        <c:majorUnit val="10000"/>
      </c:valAx>
    </c:plotArea>
    <c:plotVisOnly val="1"/>
    <c:dispBlanksAs val="gap"/>
    <c:showDLblsOverMax val="0"/>
  </c:chart>
  <c:spPr>
    <a:ln>
      <a:noFill/>
    </a:ln>
  </c:sp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0.09987</cdr:x>
      <cdr:y>0.08788</cdr:y>
    </cdr:from>
    <cdr:to>
      <cdr:x>0.27014</cdr:x>
      <cdr:y>0.26818</cdr:y>
    </cdr:to>
    <cdr:sp macro="" textlink="">
      <cdr:nvSpPr>
        <cdr:cNvPr id="2" name="1 Rectángulo"/>
        <cdr:cNvSpPr/>
      </cdr:nvSpPr>
      <cdr:spPr>
        <a:xfrm xmlns:a="http://schemas.openxmlformats.org/drawingml/2006/main">
          <a:off x="844725" y="245666"/>
          <a:ext cx="1440160" cy="504056"/>
        </a:xfrm>
        <a:prstGeom xmlns:a="http://schemas.openxmlformats.org/drawingml/2006/main" prst="rect">
          <a:avLst/>
        </a:prstGeom>
        <a:solidFill xmlns:a="http://schemas.openxmlformats.org/drawingml/2006/main">
          <a:schemeClr val="bg1"/>
        </a:solidFill>
        <a:ln xmlns:a="http://schemas.openxmlformats.org/drawingml/2006/main" w="12700">
          <a:solidFill>
            <a:srgbClr val="00B0F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pPr algn="ctr"/>
          <a:r>
            <a:rPr lang="es-CO" sz="1000" dirty="0" smtClean="0">
              <a:solidFill>
                <a:schemeClr val="tx1"/>
              </a:solidFill>
            </a:rPr>
            <a:t>Promedio mensual 2017: </a:t>
          </a:r>
          <a:r>
            <a:rPr lang="es-CO" sz="1000" dirty="0" smtClean="0">
              <a:solidFill>
                <a:schemeClr val="tx1"/>
              </a:solidFill>
              <a:effectLst>
                <a:outerShdw blurRad="38100" dist="38100" dir="2700000" algn="tl">
                  <a:srgbClr val="000000">
                    <a:alpha val="43137"/>
                  </a:srgbClr>
                </a:outerShdw>
              </a:effectLst>
            </a:rPr>
            <a:t>61.071</a:t>
          </a:r>
        </a:p>
        <a:p xmlns:a="http://schemas.openxmlformats.org/drawingml/2006/main">
          <a:pPr algn="ctr"/>
          <a:endParaRPr lang="es-CO" dirty="0">
            <a:solidFill>
              <a:schemeClr val="tx1"/>
            </a:solidFill>
          </a:endParaRPr>
        </a:p>
      </cdr:txBody>
    </cdr:sp>
  </cdr:relSizeAnchor>
  <cdr:relSizeAnchor xmlns:cdr="http://schemas.openxmlformats.org/drawingml/2006/chartDrawing">
    <cdr:from>
      <cdr:x>0.45743</cdr:x>
      <cdr:y>0.0106</cdr:y>
    </cdr:from>
    <cdr:to>
      <cdr:x>0.6277</cdr:x>
      <cdr:y>0.19091</cdr:y>
    </cdr:to>
    <cdr:sp macro="" textlink="">
      <cdr:nvSpPr>
        <cdr:cNvPr id="3" name="1 Rectángulo"/>
        <cdr:cNvSpPr/>
      </cdr:nvSpPr>
      <cdr:spPr>
        <a:xfrm xmlns:a="http://schemas.openxmlformats.org/drawingml/2006/main">
          <a:off x="3869061" y="29642"/>
          <a:ext cx="1440160" cy="504056"/>
        </a:xfrm>
        <a:prstGeom xmlns:a="http://schemas.openxmlformats.org/drawingml/2006/main" prst="rect">
          <a:avLst/>
        </a:prstGeom>
        <a:solidFill xmlns:a="http://schemas.openxmlformats.org/drawingml/2006/main">
          <a:schemeClr val="bg1"/>
        </a:solidFill>
        <a:ln xmlns:a="http://schemas.openxmlformats.org/drawingml/2006/main" w="12700">
          <a:solidFill>
            <a:srgbClr val="00B0F0"/>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r>
            <a:rPr lang="es-CO" sz="1000" dirty="0" smtClean="0">
              <a:solidFill>
                <a:schemeClr val="tx1"/>
              </a:solidFill>
            </a:rPr>
            <a:t>Promedio mensual 2018: </a:t>
          </a:r>
          <a:r>
            <a:rPr lang="es-CO" sz="1000" dirty="0" smtClean="0">
              <a:solidFill>
                <a:schemeClr val="tx1"/>
              </a:solidFill>
              <a:effectLst>
                <a:outerShdw blurRad="38100" dist="38100" dir="2700000" algn="tl">
                  <a:srgbClr val="000000">
                    <a:alpha val="43137"/>
                  </a:srgbClr>
                </a:outerShdw>
              </a:effectLst>
            </a:rPr>
            <a:t>73.758</a:t>
          </a:r>
        </a:p>
        <a:p xmlns:a="http://schemas.openxmlformats.org/drawingml/2006/main">
          <a:pPr algn="ctr"/>
          <a:endParaRPr lang="es-CO" dirty="0">
            <a:solidFill>
              <a:schemeClr val="tx1"/>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O"/>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911F65-16E3-4339-B1FF-0A2D0A63B9E8}" type="datetimeFigureOut">
              <a:rPr lang="es-CO" smtClean="0"/>
              <a:t>25/09/2019</a:t>
            </a:fld>
            <a:endParaRPr lang="es-CO"/>
          </a:p>
        </p:txBody>
      </p:sp>
      <p:sp>
        <p:nvSpPr>
          <p:cNvPr id="4" name="3 Marcador de imagen de diapositiva"/>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CO"/>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O"/>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87DC72-2E1D-46CD-8F88-385DD0546871}" type="slidenum">
              <a:rPr lang="es-CO" smtClean="0"/>
              <a:t>‹Nº›</a:t>
            </a:fld>
            <a:endParaRPr lang="es-CO"/>
          </a:p>
        </p:txBody>
      </p:sp>
    </p:spTree>
    <p:extLst>
      <p:ext uri="{BB962C8B-B14F-4D97-AF65-F5344CB8AC3E}">
        <p14:creationId xmlns:p14="http://schemas.microsoft.com/office/powerpoint/2010/main" val="18125400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381000" y="685800"/>
            <a:ext cx="6096000" cy="3429000"/>
          </a:xfrm>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E387DC72-2E1D-46CD-8F88-385DD0546871}" type="slidenum">
              <a:rPr lang="es-CO" smtClean="0"/>
              <a:t>1</a:t>
            </a:fld>
            <a:endParaRPr lang="es-CO"/>
          </a:p>
        </p:txBody>
      </p:sp>
    </p:spTree>
    <p:extLst>
      <p:ext uri="{BB962C8B-B14F-4D97-AF65-F5344CB8AC3E}">
        <p14:creationId xmlns:p14="http://schemas.microsoft.com/office/powerpoint/2010/main" val="12802455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CO" dirty="0"/>
          </a:p>
        </p:txBody>
      </p:sp>
      <p:sp>
        <p:nvSpPr>
          <p:cNvPr id="4" name="3 Marcador de número de diapositiva"/>
          <p:cNvSpPr>
            <a:spLocks noGrp="1"/>
          </p:cNvSpPr>
          <p:nvPr>
            <p:ph type="sldNum" sz="quarter" idx="10"/>
          </p:nvPr>
        </p:nvSpPr>
        <p:spPr/>
        <p:txBody>
          <a:bodyPr/>
          <a:lstStyle/>
          <a:p>
            <a:fld id="{E387DC72-2E1D-46CD-8F88-385DD0546871}" type="slidenum">
              <a:rPr lang="es-CO" smtClean="0"/>
              <a:t>10</a:t>
            </a:fld>
            <a:endParaRPr lang="es-CO"/>
          </a:p>
        </p:txBody>
      </p:sp>
    </p:spTree>
    <p:extLst>
      <p:ext uri="{BB962C8B-B14F-4D97-AF65-F5344CB8AC3E}">
        <p14:creationId xmlns:p14="http://schemas.microsoft.com/office/powerpoint/2010/main" val="6536385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CO" dirty="0"/>
          </a:p>
        </p:txBody>
      </p:sp>
      <p:sp>
        <p:nvSpPr>
          <p:cNvPr id="4" name="3 Marcador de número de diapositiva"/>
          <p:cNvSpPr>
            <a:spLocks noGrp="1"/>
          </p:cNvSpPr>
          <p:nvPr>
            <p:ph type="sldNum" sz="quarter" idx="10"/>
          </p:nvPr>
        </p:nvSpPr>
        <p:spPr/>
        <p:txBody>
          <a:bodyPr/>
          <a:lstStyle/>
          <a:p>
            <a:fld id="{E387DC72-2E1D-46CD-8F88-385DD0546871}" type="slidenum">
              <a:rPr lang="es-CO" smtClean="0"/>
              <a:t>11</a:t>
            </a:fld>
            <a:endParaRPr lang="es-CO"/>
          </a:p>
        </p:txBody>
      </p:sp>
    </p:spTree>
    <p:extLst>
      <p:ext uri="{BB962C8B-B14F-4D97-AF65-F5344CB8AC3E}">
        <p14:creationId xmlns:p14="http://schemas.microsoft.com/office/powerpoint/2010/main" val="65363850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CO" dirty="0"/>
          </a:p>
        </p:txBody>
      </p:sp>
      <p:sp>
        <p:nvSpPr>
          <p:cNvPr id="4" name="3 Marcador de número de diapositiva"/>
          <p:cNvSpPr>
            <a:spLocks noGrp="1"/>
          </p:cNvSpPr>
          <p:nvPr>
            <p:ph type="sldNum" sz="quarter" idx="10"/>
          </p:nvPr>
        </p:nvSpPr>
        <p:spPr/>
        <p:txBody>
          <a:bodyPr/>
          <a:lstStyle/>
          <a:p>
            <a:fld id="{E387DC72-2E1D-46CD-8F88-385DD0546871}" type="slidenum">
              <a:rPr lang="es-CO" smtClean="0"/>
              <a:t>12</a:t>
            </a:fld>
            <a:endParaRPr lang="es-CO"/>
          </a:p>
        </p:txBody>
      </p:sp>
    </p:spTree>
    <p:extLst>
      <p:ext uri="{BB962C8B-B14F-4D97-AF65-F5344CB8AC3E}">
        <p14:creationId xmlns:p14="http://schemas.microsoft.com/office/powerpoint/2010/main" val="6536385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CO" dirty="0"/>
          </a:p>
        </p:txBody>
      </p:sp>
      <p:sp>
        <p:nvSpPr>
          <p:cNvPr id="4" name="3 Marcador de número de diapositiva"/>
          <p:cNvSpPr>
            <a:spLocks noGrp="1"/>
          </p:cNvSpPr>
          <p:nvPr>
            <p:ph type="sldNum" sz="quarter" idx="10"/>
          </p:nvPr>
        </p:nvSpPr>
        <p:spPr/>
        <p:txBody>
          <a:bodyPr/>
          <a:lstStyle/>
          <a:p>
            <a:fld id="{E387DC72-2E1D-46CD-8F88-385DD0546871}" type="slidenum">
              <a:rPr lang="es-CO" smtClean="0"/>
              <a:t>13</a:t>
            </a:fld>
            <a:endParaRPr lang="es-CO"/>
          </a:p>
        </p:txBody>
      </p:sp>
    </p:spTree>
    <p:extLst>
      <p:ext uri="{BB962C8B-B14F-4D97-AF65-F5344CB8AC3E}">
        <p14:creationId xmlns:p14="http://schemas.microsoft.com/office/powerpoint/2010/main" val="8144119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CO" dirty="0"/>
          </a:p>
        </p:txBody>
      </p:sp>
      <p:sp>
        <p:nvSpPr>
          <p:cNvPr id="4" name="3 Marcador de número de diapositiva"/>
          <p:cNvSpPr>
            <a:spLocks noGrp="1"/>
          </p:cNvSpPr>
          <p:nvPr>
            <p:ph type="sldNum" sz="quarter" idx="10"/>
          </p:nvPr>
        </p:nvSpPr>
        <p:spPr/>
        <p:txBody>
          <a:bodyPr/>
          <a:lstStyle/>
          <a:p>
            <a:fld id="{E387DC72-2E1D-46CD-8F88-385DD0546871}" type="slidenum">
              <a:rPr lang="es-CO" smtClean="0"/>
              <a:t>14</a:t>
            </a:fld>
            <a:endParaRPr lang="es-CO"/>
          </a:p>
        </p:txBody>
      </p:sp>
    </p:spTree>
    <p:extLst>
      <p:ext uri="{BB962C8B-B14F-4D97-AF65-F5344CB8AC3E}">
        <p14:creationId xmlns:p14="http://schemas.microsoft.com/office/powerpoint/2010/main" val="8144119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CO" dirty="0"/>
          </a:p>
        </p:txBody>
      </p:sp>
      <p:sp>
        <p:nvSpPr>
          <p:cNvPr id="4" name="3 Marcador de número de diapositiva"/>
          <p:cNvSpPr>
            <a:spLocks noGrp="1"/>
          </p:cNvSpPr>
          <p:nvPr>
            <p:ph type="sldNum" sz="quarter" idx="10"/>
          </p:nvPr>
        </p:nvSpPr>
        <p:spPr/>
        <p:txBody>
          <a:bodyPr/>
          <a:lstStyle/>
          <a:p>
            <a:fld id="{E387DC72-2E1D-46CD-8F88-385DD0546871}" type="slidenum">
              <a:rPr lang="es-CO" smtClean="0"/>
              <a:t>15</a:t>
            </a:fld>
            <a:endParaRPr lang="es-CO"/>
          </a:p>
        </p:txBody>
      </p:sp>
    </p:spTree>
    <p:extLst>
      <p:ext uri="{BB962C8B-B14F-4D97-AF65-F5344CB8AC3E}">
        <p14:creationId xmlns:p14="http://schemas.microsoft.com/office/powerpoint/2010/main" val="6536385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CO" dirty="0"/>
          </a:p>
        </p:txBody>
      </p:sp>
      <p:sp>
        <p:nvSpPr>
          <p:cNvPr id="4" name="3 Marcador de número de diapositiva"/>
          <p:cNvSpPr>
            <a:spLocks noGrp="1"/>
          </p:cNvSpPr>
          <p:nvPr>
            <p:ph type="sldNum" sz="quarter" idx="10"/>
          </p:nvPr>
        </p:nvSpPr>
        <p:spPr/>
        <p:txBody>
          <a:bodyPr/>
          <a:lstStyle/>
          <a:p>
            <a:fld id="{E387DC72-2E1D-46CD-8F88-385DD0546871}" type="slidenum">
              <a:rPr lang="es-CO" smtClean="0"/>
              <a:t>16</a:t>
            </a:fld>
            <a:endParaRPr lang="es-CO"/>
          </a:p>
        </p:txBody>
      </p:sp>
    </p:spTree>
    <p:extLst>
      <p:ext uri="{BB962C8B-B14F-4D97-AF65-F5344CB8AC3E}">
        <p14:creationId xmlns:p14="http://schemas.microsoft.com/office/powerpoint/2010/main" val="8144119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CO" dirty="0"/>
          </a:p>
        </p:txBody>
      </p:sp>
      <p:sp>
        <p:nvSpPr>
          <p:cNvPr id="4" name="3 Marcador de número de diapositiva"/>
          <p:cNvSpPr>
            <a:spLocks noGrp="1"/>
          </p:cNvSpPr>
          <p:nvPr>
            <p:ph type="sldNum" sz="quarter" idx="10"/>
          </p:nvPr>
        </p:nvSpPr>
        <p:spPr/>
        <p:txBody>
          <a:bodyPr/>
          <a:lstStyle/>
          <a:p>
            <a:fld id="{E387DC72-2E1D-46CD-8F88-385DD0546871}" type="slidenum">
              <a:rPr lang="es-CO" smtClean="0"/>
              <a:t>17</a:t>
            </a:fld>
            <a:endParaRPr lang="es-CO"/>
          </a:p>
        </p:txBody>
      </p:sp>
    </p:spTree>
    <p:extLst>
      <p:ext uri="{BB962C8B-B14F-4D97-AF65-F5344CB8AC3E}">
        <p14:creationId xmlns:p14="http://schemas.microsoft.com/office/powerpoint/2010/main" val="6536385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381000" y="685800"/>
            <a:ext cx="6096000" cy="3429000"/>
          </a:xfrm>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983B8DF0-E5EA-48B0-8915-10487E4D9F9D}" type="slidenum">
              <a:rPr lang="es-CO" smtClean="0"/>
              <a:t>18</a:t>
            </a:fld>
            <a:endParaRPr lang="es-CO" dirty="0"/>
          </a:p>
        </p:txBody>
      </p:sp>
    </p:spTree>
    <p:extLst>
      <p:ext uri="{BB962C8B-B14F-4D97-AF65-F5344CB8AC3E}">
        <p14:creationId xmlns:p14="http://schemas.microsoft.com/office/powerpoint/2010/main" val="3220892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381000" y="685800"/>
            <a:ext cx="6096000" cy="3429000"/>
          </a:xfrm>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983B8DF0-E5EA-48B0-8915-10487E4D9F9D}" type="slidenum">
              <a:rPr lang="es-CO" smtClean="0"/>
              <a:t>2</a:t>
            </a:fld>
            <a:endParaRPr lang="es-CO" dirty="0"/>
          </a:p>
        </p:txBody>
      </p:sp>
    </p:spTree>
    <p:extLst>
      <p:ext uri="{BB962C8B-B14F-4D97-AF65-F5344CB8AC3E}">
        <p14:creationId xmlns:p14="http://schemas.microsoft.com/office/powerpoint/2010/main" val="7153716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CO" dirty="0"/>
          </a:p>
        </p:txBody>
      </p:sp>
      <p:sp>
        <p:nvSpPr>
          <p:cNvPr id="4" name="3 Marcador de número de diapositiva"/>
          <p:cNvSpPr>
            <a:spLocks noGrp="1"/>
          </p:cNvSpPr>
          <p:nvPr>
            <p:ph type="sldNum" sz="quarter" idx="10"/>
          </p:nvPr>
        </p:nvSpPr>
        <p:spPr/>
        <p:txBody>
          <a:bodyPr/>
          <a:lstStyle/>
          <a:p>
            <a:fld id="{E387DC72-2E1D-46CD-8F88-385DD0546871}" type="slidenum">
              <a:rPr lang="es-CO" smtClean="0"/>
              <a:t>3</a:t>
            </a:fld>
            <a:endParaRPr lang="es-CO"/>
          </a:p>
        </p:txBody>
      </p:sp>
    </p:spTree>
    <p:extLst>
      <p:ext uri="{BB962C8B-B14F-4D97-AF65-F5344CB8AC3E}">
        <p14:creationId xmlns:p14="http://schemas.microsoft.com/office/powerpoint/2010/main" val="6536385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CO" dirty="0"/>
          </a:p>
        </p:txBody>
      </p:sp>
      <p:sp>
        <p:nvSpPr>
          <p:cNvPr id="4" name="3 Marcador de número de diapositiva"/>
          <p:cNvSpPr>
            <a:spLocks noGrp="1"/>
          </p:cNvSpPr>
          <p:nvPr>
            <p:ph type="sldNum" sz="quarter" idx="10"/>
          </p:nvPr>
        </p:nvSpPr>
        <p:spPr/>
        <p:txBody>
          <a:bodyPr/>
          <a:lstStyle/>
          <a:p>
            <a:fld id="{E387DC72-2E1D-46CD-8F88-385DD0546871}" type="slidenum">
              <a:rPr lang="es-CO" smtClean="0"/>
              <a:t>4</a:t>
            </a:fld>
            <a:endParaRPr lang="es-CO"/>
          </a:p>
        </p:txBody>
      </p:sp>
    </p:spTree>
    <p:extLst>
      <p:ext uri="{BB962C8B-B14F-4D97-AF65-F5344CB8AC3E}">
        <p14:creationId xmlns:p14="http://schemas.microsoft.com/office/powerpoint/2010/main" val="6536385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CO" dirty="0"/>
          </a:p>
        </p:txBody>
      </p:sp>
      <p:sp>
        <p:nvSpPr>
          <p:cNvPr id="4" name="3 Marcador de número de diapositiva"/>
          <p:cNvSpPr>
            <a:spLocks noGrp="1"/>
          </p:cNvSpPr>
          <p:nvPr>
            <p:ph type="sldNum" sz="quarter" idx="10"/>
          </p:nvPr>
        </p:nvSpPr>
        <p:spPr/>
        <p:txBody>
          <a:bodyPr/>
          <a:lstStyle/>
          <a:p>
            <a:fld id="{E387DC72-2E1D-46CD-8F88-385DD0546871}" type="slidenum">
              <a:rPr lang="es-CO" smtClean="0"/>
              <a:t>5</a:t>
            </a:fld>
            <a:endParaRPr lang="es-CO"/>
          </a:p>
        </p:txBody>
      </p:sp>
    </p:spTree>
    <p:extLst>
      <p:ext uri="{BB962C8B-B14F-4D97-AF65-F5344CB8AC3E}">
        <p14:creationId xmlns:p14="http://schemas.microsoft.com/office/powerpoint/2010/main" val="6536385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CO" dirty="0"/>
          </a:p>
        </p:txBody>
      </p:sp>
      <p:sp>
        <p:nvSpPr>
          <p:cNvPr id="4" name="3 Marcador de número de diapositiva"/>
          <p:cNvSpPr>
            <a:spLocks noGrp="1"/>
          </p:cNvSpPr>
          <p:nvPr>
            <p:ph type="sldNum" sz="quarter" idx="10"/>
          </p:nvPr>
        </p:nvSpPr>
        <p:spPr/>
        <p:txBody>
          <a:bodyPr/>
          <a:lstStyle/>
          <a:p>
            <a:fld id="{E387DC72-2E1D-46CD-8F88-385DD0546871}" type="slidenum">
              <a:rPr lang="es-CO" smtClean="0"/>
              <a:t>6</a:t>
            </a:fld>
            <a:endParaRPr lang="es-CO"/>
          </a:p>
        </p:txBody>
      </p:sp>
    </p:spTree>
    <p:extLst>
      <p:ext uri="{BB962C8B-B14F-4D97-AF65-F5344CB8AC3E}">
        <p14:creationId xmlns:p14="http://schemas.microsoft.com/office/powerpoint/2010/main" val="6536385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CO" dirty="0"/>
          </a:p>
        </p:txBody>
      </p:sp>
      <p:sp>
        <p:nvSpPr>
          <p:cNvPr id="4" name="3 Marcador de número de diapositiva"/>
          <p:cNvSpPr>
            <a:spLocks noGrp="1"/>
          </p:cNvSpPr>
          <p:nvPr>
            <p:ph type="sldNum" sz="quarter" idx="10"/>
          </p:nvPr>
        </p:nvSpPr>
        <p:spPr/>
        <p:txBody>
          <a:bodyPr/>
          <a:lstStyle/>
          <a:p>
            <a:fld id="{E387DC72-2E1D-46CD-8F88-385DD0546871}" type="slidenum">
              <a:rPr lang="es-CO" smtClean="0"/>
              <a:t>7</a:t>
            </a:fld>
            <a:endParaRPr lang="es-CO"/>
          </a:p>
        </p:txBody>
      </p:sp>
    </p:spTree>
    <p:extLst>
      <p:ext uri="{BB962C8B-B14F-4D97-AF65-F5344CB8AC3E}">
        <p14:creationId xmlns:p14="http://schemas.microsoft.com/office/powerpoint/2010/main" val="6536385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a:xfrm>
            <a:off x="381000" y="685800"/>
            <a:ext cx="6096000" cy="3429000"/>
          </a:xfrm>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983B8DF0-E5EA-48B0-8915-10487E4D9F9D}" type="slidenum">
              <a:rPr lang="es-CO" smtClean="0"/>
              <a:t>8</a:t>
            </a:fld>
            <a:endParaRPr lang="es-CO" dirty="0"/>
          </a:p>
        </p:txBody>
      </p:sp>
    </p:spTree>
    <p:extLst>
      <p:ext uri="{BB962C8B-B14F-4D97-AF65-F5344CB8AC3E}">
        <p14:creationId xmlns:p14="http://schemas.microsoft.com/office/powerpoint/2010/main" val="7153716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s-CO" dirty="0"/>
          </a:p>
        </p:txBody>
      </p:sp>
      <p:sp>
        <p:nvSpPr>
          <p:cNvPr id="4" name="3 Marcador de número de diapositiva"/>
          <p:cNvSpPr>
            <a:spLocks noGrp="1"/>
          </p:cNvSpPr>
          <p:nvPr>
            <p:ph type="sldNum" sz="quarter" idx="10"/>
          </p:nvPr>
        </p:nvSpPr>
        <p:spPr/>
        <p:txBody>
          <a:bodyPr/>
          <a:lstStyle/>
          <a:p>
            <a:fld id="{E387DC72-2E1D-46CD-8F88-385DD0546871}" type="slidenum">
              <a:rPr lang="es-CO" smtClean="0"/>
              <a:t>9</a:t>
            </a:fld>
            <a:endParaRPr lang="es-CO"/>
          </a:p>
        </p:txBody>
      </p:sp>
    </p:spTree>
    <p:extLst>
      <p:ext uri="{BB962C8B-B14F-4D97-AF65-F5344CB8AC3E}">
        <p14:creationId xmlns:p14="http://schemas.microsoft.com/office/powerpoint/2010/main" val="65363850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3.jpe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10" name="Rectángulo 9">
            <a:extLst>
              <a:ext uri="{FF2B5EF4-FFF2-40B4-BE49-F238E27FC236}">
                <a16:creationId xmlns="" xmlns:a16="http://schemas.microsoft.com/office/drawing/2014/main" id="{F9E72DE8-23A1-4971-876F-8BC02485E540}"/>
              </a:ext>
            </a:extLst>
          </p:cNvPr>
          <p:cNvSpPr/>
          <p:nvPr userDrawn="1"/>
        </p:nvSpPr>
        <p:spPr>
          <a:xfrm>
            <a:off x="3" y="0"/>
            <a:ext cx="2267743" cy="5143500"/>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s-ES" sz="1800" dirty="0"/>
          </a:p>
        </p:txBody>
      </p:sp>
      <p:pic>
        <p:nvPicPr>
          <p:cNvPr id="11" name="Content Placeholder 10">
            <a:extLst>
              <a:ext uri="{FF2B5EF4-FFF2-40B4-BE49-F238E27FC236}">
                <a16:creationId xmlns="" xmlns:a16="http://schemas.microsoft.com/office/drawing/2014/main" id="{9C988E23-13B0-4F0E-A023-9B91A1D32E5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506" y="692696"/>
            <a:ext cx="3450385" cy="720080"/>
          </a:xfrm>
          <a:prstGeom prst="rect">
            <a:avLst/>
          </a:prstGeom>
        </p:spPr>
      </p:pic>
      <p:pic>
        <p:nvPicPr>
          <p:cNvPr id="14" name="Marcador de contenido 5">
            <a:extLst>
              <a:ext uri="{FF2B5EF4-FFF2-40B4-BE49-F238E27FC236}">
                <a16:creationId xmlns="" xmlns:a16="http://schemas.microsoft.com/office/drawing/2014/main" id="{5E56796A-C176-40F7-8F3D-16F75259C85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868145" y="4299942"/>
            <a:ext cx="3058691" cy="720080"/>
          </a:xfrm>
          <a:prstGeom prst="rect">
            <a:avLst/>
          </a:prstGeom>
          <a:blipFill>
            <a:blip r:embed="rId4"/>
            <a:tile tx="0" ty="0" sx="100000" sy="100000" flip="none" algn="tl"/>
          </a:blipFill>
          <a:ln>
            <a:noFill/>
          </a:ln>
        </p:spPr>
      </p:pic>
    </p:spTree>
    <p:extLst>
      <p:ext uri="{BB962C8B-B14F-4D97-AF65-F5344CB8AC3E}">
        <p14:creationId xmlns:p14="http://schemas.microsoft.com/office/powerpoint/2010/main" val="1358479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seño personalizado">
    <p:spTree>
      <p:nvGrpSpPr>
        <p:cNvPr id="1" name=""/>
        <p:cNvGrpSpPr/>
        <p:nvPr/>
      </p:nvGrpSpPr>
      <p:grpSpPr>
        <a:xfrm>
          <a:off x="0" y="0"/>
          <a:ext cx="0" cy="0"/>
          <a:chOff x="0" y="0"/>
          <a:chExt cx="0" cy="0"/>
        </a:xfrm>
      </p:grpSpPr>
      <p:pic>
        <p:nvPicPr>
          <p:cNvPr id="6" name="Imagen 5">
            <a:extLst>
              <a:ext uri="{FF2B5EF4-FFF2-40B4-BE49-F238E27FC236}">
                <a16:creationId xmlns="" xmlns:a16="http://schemas.microsoft.com/office/drawing/2014/main" id="{681629C8-D1E9-4E89-BF9E-4C9808AE792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644009" y="404945"/>
            <a:ext cx="1873851" cy="475155"/>
          </a:xfrm>
          <a:prstGeom prst="rect">
            <a:avLst/>
          </a:prstGeom>
        </p:spPr>
      </p:pic>
      <p:pic>
        <p:nvPicPr>
          <p:cNvPr id="7" name="Imagen 6">
            <a:extLst>
              <a:ext uri="{FF2B5EF4-FFF2-40B4-BE49-F238E27FC236}">
                <a16:creationId xmlns="" xmlns:a16="http://schemas.microsoft.com/office/drawing/2014/main" id="{37DE0FFD-B358-456A-90E8-B9C031A3928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660232" y="411510"/>
            <a:ext cx="2198864" cy="466508"/>
          </a:xfrm>
          <a:prstGeom prst="rect">
            <a:avLst/>
          </a:prstGeom>
        </p:spPr>
      </p:pic>
    </p:spTree>
    <p:extLst>
      <p:ext uri="{BB962C8B-B14F-4D97-AF65-F5344CB8AC3E}">
        <p14:creationId xmlns:p14="http://schemas.microsoft.com/office/powerpoint/2010/main" val="1799831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iseño personalizado">
    <p:spTree>
      <p:nvGrpSpPr>
        <p:cNvPr id="1" name=""/>
        <p:cNvGrpSpPr/>
        <p:nvPr/>
      </p:nvGrpSpPr>
      <p:grpSpPr>
        <a:xfrm>
          <a:off x="0" y="0"/>
          <a:ext cx="0" cy="0"/>
          <a:chOff x="0" y="0"/>
          <a:chExt cx="0" cy="0"/>
        </a:xfrm>
      </p:grpSpPr>
      <p:pic>
        <p:nvPicPr>
          <p:cNvPr id="10" name="9 Imagen"/>
          <p:cNvPicPr>
            <a:picLocks noChangeAspect="1"/>
          </p:cNvPicPr>
          <p:nvPr userDrawn="1"/>
        </p:nvPicPr>
        <p:blipFill rotWithShape="1">
          <a:blip r:embed="rId2" cstate="print">
            <a:duotone>
              <a:schemeClr val="bg2">
                <a:shade val="45000"/>
                <a:satMod val="135000"/>
              </a:schemeClr>
              <a:prstClr val="white"/>
            </a:duotone>
            <a:extLst>
              <a:ext uri="{28A0092B-C50C-407E-A947-70E740481C1C}">
                <a14:useLocalDpi xmlns:a14="http://schemas.microsoft.com/office/drawing/2010/main" val="0"/>
              </a:ext>
            </a:extLst>
          </a:blip>
          <a:srcRect t="20439" r="5369"/>
          <a:stretch/>
        </p:blipFill>
        <p:spPr>
          <a:xfrm>
            <a:off x="6261403" y="0"/>
            <a:ext cx="2877919" cy="972000"/>
          </a:xfrm>
          <a:prstGeom prst="rect">
            <a:avLst/>
          </a:prstGeom>
        </p:spPr>
      </p:pic>
      <p:pic>
        <p:nvPicPr>
          <p:cNvPr id="5" name="Marcador de contenido 5">
            <a:extLst>
              <a:ext uri="{FF2B5EF4-FFF2-40B4-BE49-F238E27FC236}">
                <a16:creationId xmlns="" xmlns:a16="http://schemas.microsoft.com/office/drawing/2014/main" id="{6073C61F-27C9-4258-8972-922EB21C7F8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79512" y="161231"/>
            <a:ext cx="1490925" cy="350995"/>
          </a:xfrm>
          <a:prstGeom prst="rect">
            <a:avLst/>
          </a:prstGeom>
          <a:blipFill>
            <a:blip r:embed="rId4"/>
            <a:tile tx="0" ty="0" sx="100000" sy="100000" flip="none" algn="tl"/>
          </a:blipFill>
          <a:ln>
            <a:noFill/>
          </a:ln>
        </p:spPr>
      </p:pic>
      <p:pic>
        <p:nvPicPr>
          <p:cNvPr id="7" name="Content Placeholder 10">
            <a:extLst>
              <a:ext uri="{FF2B5EF4-FFF2-40B4-BE49-F238E27FC236}">
                <a16:creationId xmlns="" xmlns:a16="http://schemas.microsoft.com/office/drawing/2014/main" id="{E7B88DF8-3771-4613-8D6D-337DD3646347}"/>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7308304" y="201341"/>
            <a:ext cx="1713311" cy="357561"/>
          </a:xfrm>
          <a:prstGeom prst="rect">
            <a:avLst/>
          </a:prstGeom>
        </p:spPr>
      </p:pic>
      <p:sp>
        <p:nvSpPr>
          <p:cNvPr id="8" name="Rectángulo 17">
            <a:extLst>
              <a:ext uri="{FF2B5EF4-FFF2-40B4-BE49-F238E27FC236}">
                <a16:creationId xmlns="" xmlns:a16="http://schemas.microsoft.com/office/drawing/2014/main" id="{9D0D835C-9283-4FB2-8F5B-31E70F0C13D3}"/>
              </a:ext>
            </a:extLst>
          </p:cNvPr>
          <p:cNvSpPr>
            <a:spLocks/>
          </p:cNvSpPr>
          <p:nvPr userDrawn="1"/>
        </p:nvSpPr>
        <p:spPr>
          <a:xfrm>
            <a:off x="0" y="-11410"/>
            <a:ext cx="9144000" cy="172641"/>
          </a:xfrm>
          <a:prstGeom prst="rect">
            <a:avLst/>
          </a:prstGeom>
          <a:solidFill>
            <a:srgbClr val="1B8BD4"/>
          </a:solidFill>
          <a:ln w="9525"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800"/>
          </a:p>
        </p:txBody>
      </p:sp>
    </p:spTree>
    <p:extLst>
      <p:ext uri="{BB962C8B-B14F-4D97-AF65-F5344CB8AC3E}">
        <p14:creationId xmlns:p14="http://schemas.microsoft.com/office/powerpoint/2010/main" val="2649808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Diseño personalizado">
    <p:spTree>
      <p:nvGrpSpPr>
        <p:cNvPr id="1" name=""/>
        <p:cNvGrpSpPr/>
        <p:nvPr/>
      </p:nvGrpSpPr>
      <p:grpSpPr>
        <a:xfrm>
          <a:off x="0" y="0"/>
          <a:ext cx="0" cy="0"/>
          <a:chOff x="0" y="0"/>
          <a:chExt cx="0" cy="0"/>
        </a:xfrm>
      </p:grpSpPr>
      <p:pic>
        <p:nvPicPr>
          <p:cNvPr id="3" name="Imagen 2">
            <a:extLst>
              <a:ext uri="{FF2B5EF4-FFF2-40B4-BE49-F238E27FC236}">
                <a16:creationId xmlns="" xmlns:a16="http://schemas.microsoft.com/office/drawing/2014/main" id="{0E43CAE0-F190-437D-97D8-F7EF29713A6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724130" y="4227938"/>
            <a:ext cx="2725777" cy="691179"/>
          </a:xfrm>
          <a:prstGeom prst="rect">
            <a:avLst/>
          </a:prstGeom>
        </p:spPr>
      </p:pic>
      <p:sp>
        <p:nvSpPr>
          <p:cNvPr id="7" name="Rectángulo 6">
            <a:extLst>
              <a:ext uri="{FF2B5EF4-FFF2-40B4-BE49-F238E27FC236}">
                <a16:creationId xmlns="" xmlns:a16="http://schemas.microsoft.com/office/drawing/2014/main" id="{43D2B42C-FAF3-4816-AAEE-EAB4012F60E3}"/>
              </a:ext>
            </a:extLst>
          </p:cNvPr>
          <p:cNvSpPr/>
          <p:nvPr userDrawn="1"/>
        </p:nvSpPr>
        <p:spPr>
          <a:xfrm>
            <a:off x="3" y="0"/>
            <a:ext cx="2267743" cy="5143500"/>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s-ES" sz="1800" dirty="0"/>
          </a:p>
        </p:txBody>
      </p:sp>
      <p:pic>
        <p:nvPicPr>
          <p:cNvPr id="5" name="Imagen 4">
            <a:extLst>
              <a:ext uri="{FF2B5EF4-FFF2-40B4-BE49-F238E27FC236}">
                <a16:creationId xmlns="" xmlns:a16="http://schemas.microsoft.com/office/drawing/2014/main" id="{9549F460-BF57-407B-B300-C59C0028643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51521" y="1107347"/>
            <a:ext cx="3198555" cy="678601"/>
          </a:xfrm>
          <a:prstGeom prst="rect">
            <a:avLst/>
          </a:prstGeom>
        </p:spPr>
      </p:pic>
    </p:spTree>
    <p:extLst>
      <p:ext uri="{BB962C8B-B14F-4D97-AF65-F5344CB8AC3E}">
        <p14:creationId xmlns:p14="http://schemas.microsoft.com/office/powerpoint/2010/main" val="1720592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1_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1597823"/>
            <a:ext cx="7772400" cy="1102519"/>
          </a:xfrm>
        </p:spPr>
        <p:txBody>
          <a:bodyPr/>
          <a:lstStyle/>
          <a:p>
            <a:r>
              <a:rPr lang="es-ES"/>
              <a:t>Haga clic para modificar el estilo de título del patrón</a:t>
            </a:r>
          </a:p>
        </p:txBody>
      </p:sp>
      <p:sp>
        <p:nvSpPr>
          <p:cNvPr id="3" name="Subtítulo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892" indent="0" algn="ctr">
              <a:buNone/>
              <a:defRPr>
                <a:solidFill>
                  <a:schemeClr val="tx1">
                    <a:tint val="75000"/>
                  </a:schemeClr>
                </a:solidFill>
              </a:defRPr>
            </a:lvl2pPr>
            <a:lvl3pPr marL="685783"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8"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s-ES"/>
              <a:t>Haga clic para modificar el estilo de subtítulo del patrón</a:t>
            </a:r>
          </a:p>
        </p:txBody>
      </p:sp>
      <p:sp>
        <p:nvSpPr>
          <p:cNvPr id="4" name="Marcador de fecha 3"/>
          <p:cNvSpPr>
            <a:spLocks noGrp="1"/>
          </p:cNvSpPr>
          <p:nvPr>
            <p:ph type="dt" sz="half" idx="10"/>
          </p:nvPr>
        </p:nvSpPr>
        <p:spPr/>
        <p:txBody>
          <a:bodyPr/>
          <a:lstStyle/>
          <a:p>
            <a:fld id="{F8081A32-F4DA-40F7-95C2-4CE4C3C8E5B5}" type="datetimeFigureOut">
              <a:rPr lang="es-CO" smtClean="0"/>
              <a:t>25/09/2019</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299E66E2-63FA-4745-8B9E-3D2FCB403D0C}" type="slidenum">
              <a:rPr lang="es-CO" smtClean="0"/>
              <a:t>‹Nº›</a:t>
            </a:fld>
            <a:endParaRPr lang="es-CO"/>
          </a:p>
        </p:txBody>
      </p:sp>
      <p:sp>
        <p:nvSpPr>
          <p:cNvPr id="7" name="Rectángulo 6">
            <a:extLst>
              <a:ext uri="{FF2B5EF4-FFF2-40B4-BE49-F238E27FC236}">
                <a16:creationId xmlns="" xmlns:a16="http://schemas.microsoft.com/office/drawing/2014/main" id="{AD5C9600-CCCA-4DE0-B4CD-BC679EBDF8BB}"/>
              </a:ext>
            </a:extLst>
          </p:cNvPr>
          <p:cNvSpPr/>
          <p:nvPr userDrawn="1"/>
        </p:nvSpPr>
        <p:spPr>
          <a:xfrm>
            <a:off x="3" y="0"/>
            <a:ext cx="2267743" cy="5143500"/>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s-ES" sz="1800" dirty="0"/>
          </a:p>
        </p:txBody>
      </p:sp>
    </p:spTree>
    <p:extLst>
      <p:ext uri="{BB962C8B-B14F-4D97-AF65-F5344CB8AC3E}">
        <p14:creationId xmlns:p14="http://schemas.microsoft.com/office/powerpoint/2010/main" val="9000767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977913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xStyles>
    <p:titleStyle>
      <a:lvl1pPr algn="ctr" defTabSz="914378" rtl="0" eaLnBrk="1" latinLnBrk="0" hangingPunct="1">
        <a:spcBef>
          <a:spcPct val="0"/>
        </a:spcBef>
        <a:buNone/>
        <a:defRPr sz="4400" kern="1200">
          <a:solidFill>
            <a:schemeClr val="tx1"/>
          </a:solidFill>
          <a:latin typeface="+mj-lt"/>
          <a:ea typeface="+mj-ea"/>
          <a:cs typeface="+mj-cs"/>
        </a:defRPr>
      </a:lvl1pPr>
    </p:titleStyle>
    <p:bodyStyle>
      <a:lvl1pPr marL="342892" indent="-342892" algn="l" defTabSz="914378"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31" indent="-285743" algn="l" defTabSz="914378"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2972" indent="-228594" algn="l" defTabSz="914378"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160"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348"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8" Type="http://schemas.microsoft.com/office/2007/relationships/hdphoto" Target="../media/hdphoto3.wdp"/><Relationship Id="rId3" Type="http://schemas.openxmlformats.org/officeDocument/2006/relationships/image" Target="../media/image10.png"/><Relationship Id="rId7" Type="http://schemas.openxmlformats.org/officeDocument/2006/relationships/image" Target="../media/image12.png"/><Relationship Id="rId12" Type="http://schemas.microsoft.com/office/2007/relationships/hdphoto" Target="../media/hdphoto5.wdp"/><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microsoft.com/office/2007/relationships/hdphoto" Target="../media/hdphoto2.wdp"/><Relationship Id="rId11" Type="http://schemas.openxmlformats.org/officeDocument/2006/relationships/image" Target="../media/image14.png"/><Relationship Id="rId5" Type="http://schemas.openxmlformats.org/officeDocument/2006/relationships/image" Target="../media/image11.png"/><Relationship Id="rId10" Type="http://schemas.microsoft.com/office/2007/relationships/hdphoto" Target="../media/hdphoto4.wdp"/><Relationship Id="rId4" Type="http://schemas.microsoft.com/office/2007/relationships/hdphoto" Target="../media/hdphoto1.wdp"/><Relationship Id="rId9" Type="http://schemas.openxmlformats.org/officeDocument/2006/relationships/image" Target="../media/image13.png"/></Relationships>
</file>

<file path=ppt/slides/_rels/slide12.xml.rels><?xml version="1.0" encoding="UTF-8" standalone="yes"?>
<Relationships xmlns="http://schemas.openxmlformats.org/package/2006/relationships"><Relationship Id="rId8" Type="http://schemas.microsoft.com/office/2007/relationships/hdphoto" Target="../media/hdphoto4.wdp"/><Relationship Id="rId3" Type="http://schemas.openxmlformats.org/officeDocument/2006/relationships/image" Target="../media/image10.png"/><Relationship Id="rId7"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microsoft.com/office/2007/relationships/hdphoto" Target="../media/hdphoto2.wdp"/><Relationship Id="rId5" Type="http://schemas.openxmlformats.org/officeDocument/2006/relationships/image" Target="../media/image11.png"/><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8" Type="http://schemas.openxmlformats.org/officeDocument/2006/relationships/image" Target="../media/image11.png"/><Relationship Id="rId13" Type="http://schemas.microsoft.com/office/2007/relationships/hdphoto" Target="../media/hdphoto4.wdp"/><Relationship Id="rId3" Type="http://schemas.openxmlformats.org/officeDocument/2006/relationships/image" Target="../media/image15.png"/><Relationship Id="rId7" Type="http://schemas.microsoft.com/office/2007/relationships/hdphoto" Target="../media/hdphoto1.wdp"/><Relationship Id="rId12"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3.xml"/><Relationship Id="rId6" Type="http://schemas.openxmlformats.org/officeDocument/2006/relationships/image" Target="../media/image10.png"/><Relationship Id="rId11" Type="http://schemas.microsoft.com/office/2007/relationships/hdphoto" Target="../media/hdphoto3.wdp"/><Relationship Id="rId5" Type="http://schemas.openxmlformats.org/officeDocument/2006/relationships/image" Target="../media/image17.png"/><Relationship Id="rId10" Type="http://schemas.openxmlformats.org/officeDocument/2006/relationships/image" Target="../media/image12.png"/><Relationship Id="rId4" Type="http://schemas.openxmlformats.org/officeDocument/2006/relationships/image" Target="../media/image16.png"/><Relationship Id="rId9" Type="http://schemas.microsoft.com/office/2007/relationships/hdphoto" Target="../media/hdphoto2.wdp"/></Relationships>
</file>

<file path=ppt/slides/_rels/slide14.xml.rels><?xml version="1.0" encoding="UTF-8" standalone="yes"?>
<Relationships xmlns="http://schemas.openxmlformats.org/package/2006/relationships"><Relationship Id="rId3" Type="http://schemas.openxmlformats.org/officeDocument/2006/relationships/hyperlink" Target="#bookmark11"/><Relationship Id="rId2" Type="http://schemas.openxmlformats.org/officeDocument/2006/relationships/notesSlide" Target="../notesSlides/notesSlide14.xml"/><Relationship Id="rId1" Type="http://schemas.openxmlformats.org/officeDocument/2006/relationships/slideLayout" Target="../slideLayouts/slideLayout3.xml"/><Relationship Id="rId4" Type="http://schemas.openxmlformats.org/officeDocument/2006/relationships/hyperlink" Target="#bookmark42"/></Relationships>
</file>

<file path=ppt/slides/_rels/slide15.xml.rels><?xml version="1.0" encoding="UTF-8" standalone="yes"?>
<Relationships xmlns="http://schemas.openxmlformats.org/package/2006/relationships"><Relationship Id="rId8" Type="http://schemas.microsoft.com/office/2007/relationships/hdphoto" Target="../media/hdphoto3.wdp"/><Relationship Id="rId3" Type="http://schemas.openxmlformats.org/officeDocument/2006/relationships/image" Target="../media/image10.png"/><Relationship Id="rId7"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3.xml"/><Relationship Id="rId6" Type="http://schemas.microsoft.com/office/2007/relationships/hdphoto" Target="../media/hdphoto2.wdp"/><Relationship Id="rId5" Type="http://schemas.openxmlformats.org/officeDocument/2006/relationships/image" Target="../media/image11.png"/><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3" Type="http://schemas.openxmlformats.org/officeDocument/2006/relationships/hyperlink" Target="#bookmark11"/><Relationship Id="rId2" Type="http://schemas.openxmlformats.org/officeDocument/2006/relationships/notesSlide" Target="../notesSlides/notesSlide16.xml"/><Relationship Id="rId1" Type="http://schemas.openxmlformats.org/officeDocument/2006/relationships/slideLayout" Target="../slideLayouts/slideLayout3.xml"/><Relationship Id="rId4" Type="http://schemas.openxmlformats.org/officeDocument/2006/relationships/hyperlink" Target="#bookmark49"/></Relationships>
</file>

<file path=ppt/slides/_rels/slide17.xml.rels><?xml version="1.0" encoding="UTF-8" standalone="yes"?>
<Relationships xmlns="http://schemas.openxmlformats.org/package/2006/relationships"><Relationship Id="rId8" Type="http://schemas.microsoft.com/office/2007/relationships/hdphoto" Target="../media/hdphoto3.wdp"/><Relationship Id="rId3" Type="http://schemas.openxmlformats.org/officeDocument/2006/relationships/image" Target="../media/image10.png"/><Relationship Id="rId7" Type="http://schemas.openxmlformats.org/officeDocument/2006/relationships/image" Target="../media/image12.png"/><Relationship Id="rId2" Type="http://schemas.openxmlformats.org/officeDocument/2006/relationships/notesSlide" Target="../notesSlides/notesSlide17.xml"/><Relationship Id="rId1" Type="http://schemas.openxmlformats.org/officeDocument/2006/relationships/slideLayout" Target="../slideLayouts/slideLayout3.xml"/><Relationship Id="rId6" Type="http://schemas.microsoft.com/office/2007/relationships/hdphoto" Target="../media/hdphoto2.wdp"/><Relationship Id="rId5" Type="http://schemas.openxmlformats.org/officeDocument/2006/relationships/image" Target="../media/image11.png"/><Relationship Id="rId4" Type="http://schemas.microsoft.com/office/2007/relationships/hdphoto" Target="../media/hdphoto1.wdp"/></Relationships>
</file>

<file path=ppt/slides/_rels/slide18.xml.rels><?xml version="1.0" encoding="UTF-8" standalone="yes"?>
<Relationships xmlns="http://schemas.openxmlformats.org/package/2006/relationships"><Relationship Id="rId3" Type="http://schemas.openxmlformats.org/officeDocument/2006/relationships/hyperlink" Target="mailto:estad&#237;stica@ssf.gov.co" TargetMode="External"/><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Imagen 1" descr="fondo power point.jp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67721" y="1055"/>
            <a:ext cx="6876280" cy="51565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22423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2" name="Straight Connector 32">
            <a:extLst>
              <a:ext uri="{FF2B5EF4-FFF2-40B4-BE49-F238E27FC236}">
                <a16:creationId xmlns="" xmlns:a16="http://schemas.microsoft.com/office/drawing/2014/main" id="{CB090F1F-9753-4C0D-9E02-5797DA45C5B7}"/>
              </a:ext>
            </a:extLst>
          </p:cNvPr>
          <p:cNvCxnSpPr/>
          <p:nvPr/>
        </p:nvCxnSpPr>
        <p:spPr>
          <a:xfrm rot="10800000">
            <a:off x="463430" y="880989"/>
            <a:ext cx="3437366" cy="0"/>
          </a:xfrm>
          <a:prstGeom prst="line">
            <a:avLst/>
          </a:prstGeom>
          <a:ln>
            <a:headEnd type="oval" w="med" len="med"/>
            <a:tailEnd type="none" w="med" len="med"/>
          </a:ln>
        </p:spPr>
        <p:style>
          <a:lnRef idx="1">
            <a:schemeClr val="accent5"/>
          </a:lnRef>
          <a:fillRef idx="0">
            <a:schemeClr val="accent5"/>
          </a:fillRef>
          <a:effectRef idx="0">
            <a:schemeClr val="accent5"/>
          </a:effectRef>
          <a:fontRef idx="minor">
            <a:schemeClr val="tx1"/>
          </a:fontRef>
        </p:style>
      </p:cxnSp>
      <p:sp>
        <p:nvSpPr>
          <p:cNvPr id="73" name="AutoShape 2" descr="Resultado de imagen para icono solidaridad"/>
          <p:cNvSpPr>
            <a:spLocks noChangeAspect="1" noChangeArrowheads="1"/>
          </p:cNvSpPr>
          <p:nvPr/>
        </p:nvSpPr>
        <p:spPr bwMode="auto">
          <a:xfrm>
            <a:off x="273843" y="253510"/>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grpSp>
        <p:nvGrpSpPr>
          <p:cNvPr id="79" name="Grupo 5">
            <a:extLst>
              <a:ext uri="{FF2B5EF4-FFF2-40B4-BE49-F238E27FC236}">
                <a16:creationId xmlns="" xmlns:a16="http://schemas.microsoft.com/office/drawing/2014/main" id="{3D6C7EE2-656C-45B9-9D74-721B75FA9214}"/>
              </a:ext>
            </a:extLst>
          </p:cNvPr>
          <p:cNvGrpSpPr/>
          <p:nvPr/>
        </p:nvGrpSpPr>
        <p:grpSpPr>
          <a:xfrm>
            <a:off x="192563" y="558311"/>
            <a:ext cx="648072" cy="648072"/>
            <a:chOff x="251520" y="987574"/>
            <a:chExt cx="1026114" cy="1026114"/>
          </a:xfrm>
        </p:grpSpPr>
        <p:sp>
          <p:nvSpPr>
            <p:cNvPr id="81" name="Oval 8">
              <a:extLst>
                <a:ext uri="{FF2B5EF4-FFF2-40B4-BE49-F238E27FC236}">
                  <a16:creationId xmlns="" xmlns:a16="http://schemas.microsoft.com/office/drawing/2014/main" id="{ABDDF903-070C-45D0-B8E2-E8AA7F83F0A0}"/>
                </a:ext>
              </a:extLst>
            </p:cNvPr>
            <p:cNvSpPr/>
            <p:nvPr/>
          </p:nvSpPr>
          <p:spPr>
            <a:xfrm>
              <a:off x="251520" y="987574"/>
              <a:ext cx="1026114" cy="1026114"/>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2" name="Oval 64">
              <a:extLst>
                <a:ext uri="{FF2B5EF4-FFF2-40B4-BE49-F238E27FC236}">
                  <a16:creationId xmlns="" xmlns:a16="http://schemas.microsoft.com/office/drawing/2014/main" id="{4393B17C-88BD-42EB-AFFC-C071F81240EA}"/>
                </a:ext>
              </a:extLst>
            </p:cNvPr>
            <p:cNvSpPr/>
            <p:nvPr/>
          </p:nvSpPr>
          <p:spPr>
            <a:xfrm>
              <a:off x="380125" y="1120415"/>
              <a:ext cx="768911" cy="768911"/>
            </a:xfrm>
            <a:prstGeom prst="ellipse">
              <a:avLst/>
            </a:prstGeom>
            <a:solidFill>
              <a:srgbClr val="DBDB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sp>
        <p:nvSpPr>
          <p:cNvPr id="83" name="Rectángulo 6">
            <a:extLst>
              <a:ext uri="{FF2B5EF4-FFF2-40B4-BE49-F238E27FC236}">
                <a16:creationId xmlns="" xmlns:a16="http://schemas.microsoft.com/office/drawing/2014/main" id="{CE38C0CF-B2CA-466B-8CC8-8C12619D2B15}"/>
              </a:ext>
            </a:extLst>
          </p:cNvPr>
          <p:cNvSpPr/>
          <p:nvPr/>
        </p:nvSpPr>
        <p:spPr>
          <a:xfrm>
            <a:off x="2037391" y="253509"/>
            <a:ext cx="5021844" cy="461665"/>
          </a:xfrm>
          <a:prstGeom prst="rect">
            <a:avLst/>
          </a:prstGeom>
        </p:spPr>
        <p:txBody>
          <a:bodyPr wrap="square">
            <a:spAutoFit/>
          </a:bodyPr>
          <a:lstStyle/>
          <a:p>
            <a:pPr algn="ctr"/>
            <a:r>
              <a:rPr lang="en-US" sz="1200" b="1" cap="all" dirty="0" err="1" smtClean="0">
                <a:solidFill>
                  <a:schemeClr val="tx2"/>
                </a:solidFill>
              </a:rPr>
              <a:t>Categorías</a:t>
            </a:r>
            <a:r>
              <a:rPr lang="en-US" sz="1200" b="1" cap="all" dirty="0" smtClean="0">
                <a:solidFill>
                  <a:schemeClr val="tx2"/>
                </a:solidFill>
              </a:rPr>
              <a:t> con </a:t>
            </a:r>
            <a:r>
              <a:rPr lang="en-US" sz="1200" b="1" cap="all" dirty="0" err="1" smtClean="0">
                <a:solidFill>
                  <a:schemeClr val="tx2"/>
                </a:solidFill>
              </a:rPr>
              <a:t>cambios</a:t>
            </a:r>
            <a:r>
              <a:rPr lang="en-US" sz="1200" b="1" cap="all" dirty="0" smtClean="0">
                <a:solidFill>
                  <a:schemeClr val="tx2"/>
                </a:solidFill>
              </a:rPr>
              <a:t>  </a:t>
            </a:r>
            <a:r>
              <a:rPr lang="en-US" sz="1200" b="1" cap="all" dirty="0">
                <a:solidFill>
                  <a:schemeClr val="tx2"/>
                </a:solidFill>
              </a:rPr>
              <a:t>- </a:t>
            </a:r>
            <a:r>
              <a:rPr lang="en-US" sz="1200" b="1" cap="all" dirty="0" smtClean="0">
                <a:solidFill>
                  <a:schemeClr val="tx2"/>
                </a:solidFill>
                <a:sym typeface="Helvetica"/>
              </a:rPr>
              <a:t>2-002A. </a:t>
            </a:r>
            <a:r>
              <a:rPr lang="en-US" sz="1200" b="1" cap="all" dirty="0" err="1" smtClean="0">
                <a:solidFill>
                  <a:schemeClr val="tx2"/>
                </a:solidFill>
                <a:sym typeface="Helvetica"/>
              </a:rPr>
              <a:t>Afiliados</a:t>
            </a:r>
            <a:r>
              <a:rPr lang="en-US" sz="1200" b="1" cap="all" dirty="0" smtClean="0">
                <a:solidFill>
                  <a:schemeClr val="tx2"/>
                </a:solidFill>
                <a:sym typeface="Helvetica"/>
              </a:rPr>
              <a:t> </a:t>
            </a:r>
            <a:endParaRPr lang="en-US" sz="1200" b="1" cap="all" dirty="0">
              <a:solidFill>
                <a:schemeClr val="tx2"/>
              </a:solidFill>
            </a:endParaRPr>
          </a:p>
          <a:p>
            <a:pPr algn="ctr"/>
            <a:r>
              <a:rPr lang="en-US" sz="1200" b="1" cap="all" dirty="0">
                <a:solidFill>
                  <a:schemeClr val="tx2"/>
                </a:solidFill>
              </a:rPr>
              <a:t> </a:t>
            </a:r>
          </a:p>
        </p:txBody>
      </p:sp>
      <p:cxnSp>
        <p:nvCxnSpPr>
          <p:cNvPr id="84" name="Straight Connector 8">
            <a:extLst>
              <a:ext uri="{FF2B5EF4-FFF2-40B4-BE49-F238E27FC236}">
                <a16:creationId xmlns="" xmlns:a16="http://schemas.microsoft.com/office/drawing/2014/main" id="{D5236A05-977F-4450-9F09-724CAD115CE2}"/>
              </a:ext>
            </a:extLst>
          </p:cNvPr>
          <p:cNvCxnSpPr/>
          <p:nvPr/>
        </p:nvCxnSpPr>
        <p:spPr>
          <a:xfrm>
            <a:off x="4354729" y="767390"/>
            <a:ext cx="18551" cy="3672408"/>
          </a:xfrm>
          <a:prstGeom prst="line">
            <a:avLst/>
          </a:prstGeom>
          <a:ln w="19050">
            <a:solidFill>
              <a:srgbClr val="BFBFBF"/>
            </a:solidFill>
            <a:prstDash val="sysDash"/>
            <a:bevel/>
          </a:ln>
        </p:spPr>
      </p:cxnSp>
      <p:sp>
        <p:nvSpPr>
          <p:cNvPr id="85" name="Oval 17">
            <a:extLst>
              <a:ext uri="{FF2B5EF4-FFF2-40B4-BE49-F238E27FC236}">
                <a16:creationId xmlns="" xmlns:a16="http://schemas.microsoft.com/office/drawing/2014/main" id="{6FB18334-56AA-4E7C-95F0-668CAF1A0389}"/>
              </a:ext>
            </a:extLst>
          </p:cNvPr>
          <p:cNvSpPr/>
          <p:nvPr/>
        </p:nvSpPr>
        <p:spPr>
          <a:xfrm>
            <a:off x="4066587" y="719532"/>
            <a:ext cx="594836" cy="594836"/>
          </a:xfrm>
          <a:prstGeom prst="ellipse">
            <a:avLst/>
          </a:prstGeom>
          <a:solidFill>
            <a:srgbClr val="DBDB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6" name="Oval 18">
            <a:extLst>
              <a:ext uri="{FF2B5EF4-FFF2-40B4-BE49-F238E27FC236}">
                <a16:creationId xmlns="" xmlns:a16="http://schemas.microsoft.com/office/drawing/2014/main" id="{1B90FA86-7156-46DD-89DE-A5DF9E53931C}"/>
              </a:ext>
            </a:extLst>
          </p:cNvPr>
          <p:cNvSpPr/>
          <p:nvPr/>
        </p:nvSpPr>
        <p:spPr>
          <a:xfrm>
            <a:off x="4066587" y="1454082"/>
            <a:ext cx="594836" cy="594836"/>
          </a:xfrm>
          <a:prstGeom prst="ellipse">
            <a:avLst/>
          </a:prstGeom>
          <a:solidFill>
            <a:srgbClr val="DBDB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7" name="Oval 19">
            <a:extLst>
              <a:ext uri="{FF2B5EF4-FFF2-40B4-BE49-F238E27FC236}">
                <a16:creationId xmlns="" xmlns:a16="http://schemas.microsoft.com/office/drawing/2014/main" id="{C600329F-58D6-49CE-B124-BD5E652BDA9C}"/>
              </a:ext>
            </a:extLst>
          </p:cNvPr>
          <p:cNvSpPr/>
          <p:nvPr/>
        </p:nvSpPr>
        <p:spPr>
          <a:xfrm>
            <a:off x="4066587" y="2188631"/>
            <a:ext cx="594836" cy="594836"/>
          </a:xfrm>
          <a:prstGeom prst="ellipse">
            <a:avLst/>
          </a:prstGeom>
          <a:solidFill>
            <a:srgbClr val="DBDB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2" name="Oval 20">
            <a:extLst>
              <a:ext uri="{FF2B5EF4-FFF2-40B4-BE49-F238E27FC236}">
                <a16:creationId xmlns="" xmlns:a16="http://schemas.microsoft.com/office/drawing/2014/main" id="{C9AB4208-E543-4B77-8A00-2C545A5DC1BB}"/>
              </a:ext>
            </a:extLst>
          </p:cNvPr>
          <p:cNvSpPr/>
          <p:nvPr/>
        </p:nvSpPr>
        <p:spPr>
          <a:xfrm>
            <a:off x="4066587" y="2923180"/>
            <a:ext cx="594836" cy="594836"/>
          </a:xfrm>
          <a:prstGeom prst="ellipse">
            <a:avLst/>
          </a:prstGeom>
          <a:solidFill>
            <a:srgbClr val="DBDB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6" name="Oval 21">
            <a:extLst>
              <a:ext uri="{FF2B5EF4-FFF2-40B4-BE49-F238E27FC236}">
                <a16:creationId xmlns="" xmlns:a16="http://schemas.microsoft.com/office/drawing/2014/main" id="{FC599212-0A74-4B4A-B6F1-9BC3AB089612}"/>
              </a:ext>
            </a:extLst>
          </p:cNvPr>
          <p:cNvSpPr/>
          <p:nvPr/>
        </p:nvSpPr>
        <p:spPr>
          <a:xfrm>
            <a:off x="4066587" y="3655375"/>
            <a:ext cx="594836" cy="594836"/>
          </a:xfrm>
          <a:prstGeom prst="ellipse">
            <a:avLst/>
          </a:prstGeom>
          <a:solidFill>
            <a:srgbClr val="DBDB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7" name="Oval 2">
            <a:extLst>
              <a:ext uri="{FF2B5EF4-FFF2-40B4-BE49-F238E27FC236}">
                <a16:creationId xmlns="" xmlns:a16="http://schemas.microsoft.com/office/drawing/2014/main" id="{5095ACD2-C872-44EC-A68A-7A5C34DE2726}"/>
              </a:ext>
            </a:extLst>
          </p:cNvPr>
          <p:cNvSpPr/>
          <p:nvPr/>
        </p:nvSpPr>
        <p:spPr>
          <a:xfrm>
            <a:off x="4114444" y="767390"/>
            <a:ext cx="499121" cy="494637"/>
          </a:xfrm>
          <a:prstGeom prst="ellipse">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8" name="Oval 3">
            <a:extLst>
              <a:ext uri="{FF2B5EF4-FFF2-40B4-BE49-F238E27FC236}">
                <a16:creationId xmlns="" xmlns:a16="http://schemas.microsoft.com/office/drawing/2014/main" id="{AB58196C-E996-4B0E-AA97-7A5FEE03DC71}"/>
              </a:ext>
            </a:extLst>
          </p:cNvPr>
          <p:cNvSpPr/>
          <p:nvPr/>
        </p:nvSpPr>
        <p:spPr>
          <a:xfrm>
            <a:off x="4114444" y="1501939"/>
            <a:ext cx="499121" cy="499121"/>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9" name="Oval 4">
            <a:extLst>
              <a:ext uri="{FF2B5EF4-FFF2-40B4-BE49-F238E27FC236}">
                <a16:creationId xmlns="" xmlns:a16="http://schemas.microsoft.com/office/drawing/2014/main" id="{65D57629-A045-43C1-9AF4-45095ADAE79B}"/>
              </a:ext>
            </a:extLst>
          </p:cNvPr>
          <p:cNvSpPr/>
          <p:nvPr/>
        </p:nvSpPr>
        <p:spPr>
          <a:xfrm>
            <a:off x="4114444" y="2236488"/>
            <a:ext cx="499121" cy="499121"/>
          </a:xfrm>
          <a:prstGeom prst="ellips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0" name="Oval 5">
            <a:extLst>
              <a:ext uri="{FF2B5EF4-FFF2-40B4-BE49-F238E27FC236}">
                <a16:creationId xmlns="" xmlns:a16="http://schemas.microsoft.com/office/drawing/2014/main" id="{2353A3B0-179B-4B2E-AB08-11EC5193347E}"/>
              </a:ext>
            </a:extLst>
          </p:cNvPr>
          <p:cNvSpPr/>
          <p:nvPr/>
        </p:nvSpPr>
        <p:spPr>
          <a:xfrm>
            <a:off x="4114444" y="2964822"/>
            <a:ext cx="499121" cy="499121"/>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1" name="Oval 6">
            <a:extLst>
              <a:ext uri="{FF2B5EF4-FFF2-40B4-BE49-F238E27FC236}">
                <a16:creationId xmlns="" xmlns:a16="http://schemas.microsoft.com/office/drawing/2014/main" id="{FEAE7790-4ABC-4037-A284-BA880DE133BD}"/>
              </a:ext>
            </a:extLst>
          </p:cNvPr>
          <p:cNvSpPr/>
          <p:nvPr/>
        </p:nvSpPr>
        <p:spPr>
          <a:xfrm>
            <a:off x="4114444" y="3703231"/>
            <a:ext cx="499121" cy="499121"/>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102" name="Straight Connector 25">
            <a:extLst>
              <a:ext uri="{FF2B5EF4-FFF2-40B4-BE49-F238E27FC236}">
                <a16:creationId xmlns="" xmlns:a16="http://schemas.microsoft.com/office/drawing/2014/main" id="{81F6E031-8649-410D-B9E9-94C38FF9E6BD}"/>
              </a:ext>
            </a:extLst>
          </p:cNvPr>
          <p:cNvCxnSpPr/>
          <p:nvPr/>
        </p:nvCxnSpPr>
        <p:spPr>
          <a:xfrm>
            <a:off x="4814645" y="919153"/>
            <a:ext cx="3414378" cy="2242"/>
          </a:xfrm>
          <a:prstGeom prst="line">
            <a:avLst/>
          </a:prstGeom>
          <a:ln w="3175">
            <a:solidFill>
              <a:schemeClr val="tx2">
                <a:lumMod val="75000"/>
              </a:schemeClr>
            </a:solidFill>
            <a:headEnd type="oval"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3" name="Straight Connector 26">
            <a:extLst>
              <a:ext uri="{FF2B5EF4-FFF2-40B4-BE49-F238E27FC236}">
                <a16:creationId xmlns="" xmlns:a16="http://schemas.microsoft.com/office/drawing/2014/main" id="{0518A015-E8B2-43DA-8D9E-6B98CEC591B7}"/>
              </a:ext>
            </a:extLst>
          </p:cNvPr>
          <p:cNvCxnSpPr/>
          <p:nvPr/>
        </p:nvCxnSpPr>
        <p:spPr>
          <a:xfrm>
            <a:off x="4708307" y="2384491"/>
            <a:ext cx="3437366" cy="0"/>
          </a:xfrm>
          <a:prstGeom prst="line">
            <a:avLst/>
          </a:prstGeom>
          <a:ln w="3175">
            <a:solidFill>
              <a:schemeClr val="tx2">
                <a:lumMod val="60000"/>
                <a:lumOff val="40000"/>
              </a:schemeClr>
            </a:solidFill>
            <a:headEnd type="oval"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4" name="Straight Connector 27">
            <a:extLst>
              <a:ext uri="{FF2B5EF4-FFF2-40B4-BE49-F238E27FC236}">
                <a16:creationId xmlns="" xmlns:a16="http://schemas.microsoft.com/office/drawing/2014/main" id="{40495F87-0F73-4BB5-98F3-2F7C765A89B1}"/>
              </a:ext>
            </a:extLst>
          </p:cNvPr>
          <p:cNvCxnSpPr>
            <a:cxnSpLocks/>
          </p:cNvCxnSpPr>
          <p:nvPr/>
        </p:nvCxnSpPr>
        <p:spPr>
          <a:xfrm>
            <a:off x="4798783" y="4052106"/>
            <a:ext cx="3385452" cy="32487"/>
          </a:xfrm>
          <a:prstGeom prst="line">
            <a:avLst/>
          </a:prstGeom>
          <a:ln w="3175">
            <a:solidFill>
              <a:srgbClr val="00B0F0"/>
            </a:solidFill>
            <a:headEnd type="oval"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5" name="Straight Connector 31">
            <a:extLst>
              <a:ext uri="{FF2B5EF4-FFF2-40B4-BE49-F238E27FC236}">
                <a16:creationId xmlns="" xmlns:a16="http://schemas.microsoft.com/office/drawing/2014/main" id="{066892EB-1CE9-46F2-9AD5-1DD7E1DD3DDA}"/>
              </a:ext>
            </a:extLst>
          </p:cNvPr>
          <p:cNvCxnSpPr/>
          <p:nvPr/>
        </p:nvCxnSpPr>
        <p:spPr>
          <a:xfrm rot="10800000">
            <a:off x="503196" y="3168995"/>
            <a:ext cx="3437366" cy="0"/>
          </a:xfrm>
          <a:prstGeom prst="line">
            <a:avLst/>
          </a:prstGeom>
          <a:ln w="3175">
            <a:solidFill>
              <a:schemeClr val="tx2">
                <a:lumMod val="40000"/>
                <a:lumOff val="60000"/>
              </a:schemeClr>
            </a:solidFill>
            <a:headEnd type="oval"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6" name="Straight Connector 32">
            <a:extLst>
              <a:ext uri="{FF2B5EF4-FFF2-40B4-BE49-F238E27FC236}">
                <a16:creationId xmlns="" xmlns:a16="http://schemas.microsoft.com/office/drawing/2014/main" id="{CB090F1F-9753-4C0D-9E02-5797DA45C5B7}"/>
              </a:ext>
            </a:extLst>
          </p:cNvPr>
          <p:cNvCxnSpPr/>
          <p:nvPr/>
        </p:nvCxnSpPr>
        <p:spPr>
          <a:xfrm rot="10800000">
            <a:off x="578643" y="1870007"/>
            <a:ext cx="3437366" cy="0"/>
          </a:xfrm>
          <a:prstGeom prst="line">
            <a:avLst/>
          </a:prstGeom>
          <a:ln w="3175">
            <a:solidFill>
              <a:schemeClr val="accent1">
                <a:lumMod val="75000"/>
              </a:schemeClr>
            </a:solidFill>
            <a:headEnd type="oval"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147" name="Group 33">
            <a:extLst>
              <a:ext uri="{FF2B5EF4-FFF2-40B4-BE49-F238E27FC236}">
                <a16:creationId xmlns="" xmlns:a16="http://schemas.microsoft.com/office/drawing/2014/main" id="{E5D20B33-A94E-4CF3-A357-8E3CC071B177}"/>
              </a:ext>
            </a:extLst>
          </p:cNvPr>
          <p:cNvGrpSpPr/>
          <p:nvPr/>
        </p:nvGrpSpPr>
        <p:grpSpPr>
          <a:xfrm>
            <a:off x="5035672" y="636556"/>
            <a:ext cx="3928816" cy="1730766"/>
            <a:chOff x="4655840" y="93431"/>
            <a:chExt cx="3011702" cy="2307690"/>
          </a:xfrm>
        </p:grpSpPr>
        <p:sp>
          <p:nvSpPr>
            <p:cNvPr id="148" name="TextBox 34">
              <a:extLst>
                <a:ext uri="{FF2B5EF4-FFF2-40B4-BE49-F238E27FC236}">
                  <a16:creationId xmlns="" xmlns:a16="http://schemas.microsoft.com/office/drawing/2014/main" id="{D8F19C51-A510-4AD2-B432-38176A72A4C0}"/>
                </a:ext>
              </a:extLst>
            </p:cNvPr>
            <p:cNvSpPr txBox="1"/>
            <p:nvPr/>
          </p:nvSpPr>
          <p:spPr>
            <a:xfrm>
              <a:off x="4655840" y="93431"/>
              <a:ext cx="2420380" cy="348814"/>
            </a:xfrm>
            <a:prstGeom prst="rect">
              <a:avLst/>
            </a:prstGeom>
            <a:noFill/>
          </p:spPr>
          <p:txBody>
            <a:bodyPr wrap="none" rtlCol="0">
              <a:spAutoFit/>
            </a:bodyPr>
            <a:lstStyle/>
            <a:p>
              <a:r>
                <a:rPr lang="en-US" sz="1100" b="1" cap="all" dirty="0" err="1">
                  <a:solidFill>
                    <a:schemeClr val="tx2">
                      <a:lumMod val="75000"/>
                    </a:schemeClr>
                  </a:solidFill>
                </a:rPr>
                <a:t>Código</a:t>
              </a:r>
              <a:r>
                <a:rPr lang="en-US" sz="1100" b="1" cap="all" dirty="0">
                  <a:solidFill>
                    <a:schemeClr val="tx2">
                      <a:lumMod val="75000"/>
                    </a:schemeClr>
                  </a:solidFill>
                </a:rPr>
                <a:t> </a:t>
              </a:r>
              <a:r>
                <a:rPr lang="en-US" sz="1100" b="1" cap="all" dirty="0" err="1">
                  <a:solidFill>
                    <a:schemeClr val="tx2">
                      <a:lumMod val="75000"/>
                    </a:schemeClr>
                  </a:solidFill>
                </a:rPr>
                <a:t>municipio</a:t>
              </a:r>
              <a:r>
                <a:rPr lang="en-US" sz="1100" b="1" cap="all" dirty="0">
                  <a:solidFill>
                    <a:schemeClr val="tx2">
                      <a:lumMod val="75000"/>
                    </a:schemeClr>
                  </a:solidFill>
                </a:rPr>
                <a:t> </a:t>
              </a:r>
              <a:r>
                <a:rPr lang="en-US" sz="1100" b="1" cap="all" dirty="0" smtClean="0">
                  <a:solidFill>
                    <a:schemeClr val="tx2">
                      <a:lumMod val="75000"/>
                    </a:schemeClr>
                  </a:solidFill>
                </a:rPr>
                <a:t> y ÁREA labor</a:t>
              </a:r>
              <a:endParaRPr lang="en-US" sz="1100" b="1" cap="all" dirty="0">
                <a:solidFill>
                  <a:schemeClr val="tx2">
                    <a:lumMod val="75000"/>
                  </a:schemeClr>
                </a:solidFill>
              </a:endParaRPr>
            </a:p>
          </p:txBody>
        </p:sp>
        <p:sp>
          <p:nvSpPr>
            <p:cNvPr id="149" name="TextBox 35">
              <a:extLst>
                <a:ext uri="{FF2B5EF4-FFF2-40B4-BE49-F238E27FC236}">
                  <a16:creationId xmlns="" xmlns:a16="http://schemas.microsoft.com/office/drawing/2014/main" id="{9BC900CF-4110-4350-ADCB-B83D5C85F87E}"/>
                </a:ext>
              </a:extLst>
            </p:cNvPr>
            <p:cNvSpPr txBox="1"/>
            <p:nvPr/>
          </p:nvSpPr>
          <p:spPr>
            <a:xfrm>
              <a:off x="4672347" y="472386"/>
              <a:ext cx="2995195" cy="1928735"/>
            </a:xfrm>
            <a:prstGeom prst="rect">
              <a:avLst/>
            </a:prstGeom>
            <a:noFill/>
          </p:spPr>
          <p:txBody>
            <a:bodyPr wrap="square" rtlCol="0">
              <a:spAutoFit/>
            </a:bodyPr>
            <a:lstStyle/>
            <a:p>
              <a:pPr marL="171450" indent="-171450" algn="just">
                <a:buFont typeface="Arial" panose="020B0604020202020204" pitchFamily="34" charset="0"/>
                <a:buChar char="•"/>
              </a:pPr>
              <a:r>
                <a:rPr lang="es-CO" sz="1100" dirty="0"/>
                <a:t>Código municipio del lugar de trabajo del afiliado, de acuerdo con la División Político-administrativa de Colombia. </a:t>
              </a:r>
              <a:endParaRPr lang="es-CO" sz="1100" dirty="0" smtClean="0"/>
            </a:p>
            <a:p>
              <a:pPr marL="171450" indent="-171450" algn="just">
                <a:buFont typeface="Arial" panose="020B0604020202020204" pitchFamily="34" charset="0"/>
                <a:buChar char="•"/>
              </a:pPr>
              <a:r>
                <a:rPr lang="es-CO" sz="1100" dirty="0"/>
                <a:t>Código que indica si el afiliado labora en el área urbana o rural. El concepto definido por el Ministerio de Trabajo se tomará en cuenta para determinar si el área es urbana o rural según circular emitida por este Ministerio. </a:t>
              </a:r>
              <a:endParaRPr lang="en-US" sz="1100" dirty="0"/>
            </a:p>
          </p:txBody>
        </p:sp>
      </p:grpSp>
      <p:grpSp>
        <p:nvGrpSpPr>
          <p:cNvPr id="150" name="Group 52">
            <a:extLst>
              <a:ext uri="{FF2B5EF4-FFF2-40B4-BE49-F238E27FC236}">
                <a16:creationId xmlns="" xmlns:a16="http://schemas.microsoft.com/office/drawing/2014/main" id="{BB5680F5-1655-4558-AC1D-B3D6312580F9}"/>
              </a:ext>
            </a:extLst>
          </p:cNvPr>
          <p:cNvGrpSpPr/>
          <p:nvPr/>
        </p:nvGrpSpPr>
        <p:grpSpPr>
          <a:xfrm>
            <a:off x="4814643" y="2188631"/>
            <a:ext cx="4363399" cy="1655834"/>
            <a:chOff x="4590999" y="93431"/>
            <a:chExt cx="3084099" cy="2207268"/>
          </a:xfrm>
        </p:grpSpPr>
        <p:sp>
          <p:nvSpPr>
            <p:cNvPr id="151" name="TextBox 53">
              <a:extLst>
                <a:ext uri="{FF2B5EF4-FFF2-40B4-BE49-F238E27FC236}">
                  <a16:creationId xmlns="" xmlns:a16="http://schemas.microsoft.com/office/drawing/2014/main" id="{6F09CBA1-0D08-4803-ADE9-E5F7F67957CC}"/>
                </a:ext>
              </a:extLst>
            </p:cNvPr>
            <p:cNvSpPr txBox="1"/>
            <p:nvPr/>
          </p:nvSpPr>
          <p:spPr>
            <a:xfrm>
              <a:off x="4655840" y="93431"/>
              <a:ext cx="1631776" cy="348733"/>
            </a:xfrm>
            <a:prstGeom prst="rect">
              <a:avLst/>
            </a:prstGeom>
            <a:noFill/>
          </p:spPr>
          <p:txBody>
            <a:bodyPr wrap="none" rtlCol="0">
              <a:spAutoFit/>
            </a:bodyPr>
            <a:lstStyle/>
            <a:p>
              <a:r>
                <a:rPr lang="en-US" sz="1100" b="1" cap="all" dirty="0" smtClean="0">
                  <a:solidFill>
                    <a:schemeClr val="tx2">
                      <a:lumMod val="60000"/>
                      <a:lumOff val="40000"/>
                    </a:schemeClr>
                  </a:solidFill>
                </a:rPr>
                <a:t>FACTOR DE VULNERABILIDAD</a:t>
              </a:r>
              <a:endParaRPr lang="en-US" sz="1100" b="1" cap="all" dirty="0">
                <a:solidFill>
                  <a:schemeClr val="tx2">
                    <a:lumMod val="60000"/>
                    <a:lumOff val="40000"/>
                  </a:schemeClr>
                </a:solidFill>
              </a:endParaRPr>
            </a:p>
          </p:txBody>
        </p:sp>
        <p:sp>
          <p:nvSpPr>
            <p:cNvPr id="152" name="TextBox 54">
              <a:extLst>
                <a:ext uri="{FF2B5EF4-FFF2-40B4-BE49-F238E27FC236}">
                  <a16:creationId xmlns="" xmlns:a16="http://schemas.microsoft.com/office/drawing/2014/main" id="{0B621CB0-925E-4A31-9A79-B661200FE479}"/>
                </a:ext>
              </a:extLst>
            </p:cNvPr>
            <p:cNvSpPr txBox="1"/>
            <p:nvPr/>
          </p:nvSpPr>
          <p:spPr>
            <a:xfrm>
              <a:off x="4590999" y="331384"/>
              <a:ext cx="3084099" cy="1969315"/>
            </a:xfrm>
            <a:prstGeom prst="rect">
              <a:avLst/>
            </a:prstGeom>
            <a:noFill/>
          </p:spPr>
          <p:txBody>
            <a:bodyPr wrap="square" rtlCol="0">
              <a:spAutoFit/>
            </a:bodyPr>
            <a:lstStyle/>
            <a:p>
              <a:pPr marL="171450" indent="-171450" algn="just">
                <a:buFont typeface="Arial" panose="020B0604020202020204" pitchFamily="34" charset="0"/>
                <a:buChar char="•"/>
              </a:pPr>
              <a:r>
                <a:rPr lang="es-CO" sz="1000" dirty="0" smtClean="0"/>
                <a:t>se </a:t>
              </a:r>
              <a:r>
                <a:rPr lang="es-CO" sz="1000" dirty="0"/>
                <a:t>refiere al conjunto de factores económicos, políticos</a:t>
              </a:r>
              <a:r>
                <a:rPr lang="es-CO" sz="1000" dirty="0" smtClean="0"/>
                <a:t>, socioculturales </a:t>
              </a:r>
              <a:r>
                <a:rPr lang="es-CO" sz="1000" dirty="0"/>
                <a:t>que ligados a la identidad de la persona (sexo, edad, escolaridad</a:t>
              </a:r>
              <a:r>
                <a:rPr lang="es-CO" sz="1000" dirty="0" smtClean="0"/>
                <a:t>, pertenencia </a:t>
              </a:r>
              <a:r>
                <a:rPr lang="es-CO" sz="1000" dirty="0"/>
                <a:t>étnica, situación migratoria, etc.) ponen a los individuos en situaciones </a:t>
              </a:r>
              <a:r>
                <a:rPr lang="es-CO" sz="1000" dirty="0" smtClean="0"/>
                <a:t>que pueden </a:t>
              </a:r>
              <a:r>
                <a:rPr lang="es-CO" sz="1000" dirty="0"/>
                <a:t>limitar su capacidad para prevenir o responder a determinadas </a:t>
              </a:r>
              <a:r>
                <a:rPr lang="es-CO" sz="1000" dirty="0" smtClean="0"/>
                <a:t>situaciones restringiendo </a:t>
              </a:r>
              <a:r>
                <a:rPr lang="es-CO" sz="1000" dirty="0"/>
                <a:t>el ejercicio pleno de sus derechos. </a:t>
              </a:r>
              <a:r>
                <a:rPr lang="es-CO" sz="1000" b="1" u="sng" dirty="0"/>
                <a:t>Esta variable se incluye con fines </a:t>
              </a:r>
              <a:r>
                <a:rPr lang="es-CO" sz="1000" b="1" u="sng" dirty="0" smtClean="0"/>
                <a:t>de análisis </a:t>
              </a:r>
              <a:r>
                <a:rPr lang="es-CO" sz="1000" b="1" u="sng" dirty="0"/>
                <a:t>sociodemográfico, parte del autorreconocimiento, por lo que no tienen </a:t>
              </a:r>
              <a:r>
                <a:rPr lang="es-CO" sz="1000" b="1" u="sng" dirty="0" smtClean="0"/>
                <a:t>carácter </a:t>
              </a:r>
              <a:r>
                <a:rPr lang="es-CO" sz="1000" u="sng" dirty="0" smtClean="0">
                  <a:effectLst>
                    <a:outerShdw blurRad="38100" dist="38100" dir="2700000" algn="tl">
                      <a:srgbClr val="000000">
                        <a:alpha val="43137"/>
                      </a:srgbClr>
                    </a:outerShdw>
                  </a:effectLst>
                </a:rPr>
                <a:t>probatorio </a:t>
              </a:r>
              <a:r>
                <a:rPr lang="es-CO" sz="1000" u="sng" dirty="0">
                  <a:effectLst>
                    <a:outerShdw blurRad="38100" dist="38100" dir="2700000" algn="tl">
                      <a:srgbClr val="000000">
                        <a:alpha val="43137"/>
                      </a:srgbClr>
                    </a:outerShdw>
                  </a:effectLst>
                </a:rPr>
                <a:t>ni implicaciones jurídicas </a:t>
              </a:r>
              <a:r>
                <a:rPr lang="es-CO" sz="1000" u="sng" dirty="0" smtClean="0">
                  <a:effectLst>
                    <a:outerShdw blurRad="38100" dist="38100" dir="2700000" algn="tl">
                      <a:srgbClr val="000000">
                        <a:alpha val="43137"/>
                      </a:srgbClr>
                    </a:outerShdw>
                  </a:effectLst>
                </a:rPr>
                <a:t>legales. Incluye la opción no aplica.</a:t>
              </a:r>
              <a:endParaRPr lang="es-CO" sz="1000" u="sng" dirty="0">
                <a:effectLst>
                  <a:outerShdw blurRad="38100" dist="38100" dir="2700000" algn="tl">
                    <a:srgbClr val="000000">
                      <a:alpha val="43137"/>
                    </a:srgbClr>
                  </a:outerShdw>
                </a:effectLst>
              </a:endParaRPr>
            </a:p>
          </p:txBody>
        </p:sp>
      </p:grpSp>
      <p:grpSp>
        <p:nvGrpSpPr>
          <p:cNvPr id="153" name="Group 55">
            <a:extLst>
              <a:ext uri="{FF2B5EF4-FFF2-40B4-BE49-F238E27FC236}">
                <a16:creationId xmlns="" xmlns:a16="http://schemas.microsoft.com/office/drawing/2014/main" id="{90D97795-0A26-4BD4-ACC3-79E171D03693}"/>
              </a:ext>
            </a:extLst>
          </p:cNvPr>
          <p:cNvGrpSpPr/>
          <p:nvPr/>
        </p:nvGrpSpPr>
        <p:grpSpPr>
          <a:xfrm>
            <a:off x="4814643" y="3817730"/>
            <a:ext cx="4149844" cy="895034"/>
            <a:chOff x="3148690" y="552616"/>
            <a:chExt cx="2995195" cy="1193380"/>
          </a:xfrm>
        </p:grpSpPr>
        <p:sp>
          <p:nvSpPr>
            <p:cNvPr id="154" name="TextBox 56">
              <a:extLst>
                <a:ext uri="{FF2B5EF4-FFF2-40B4-BE49-F238E27FC236}">
                  <a16:creationId xmlns="" xmlns:a16="http://schemas.microsoft.com/office/drawing/2014/main" id="{36C85B73-55E8-42E5-8D2D-9F438C9BBED7}"/>
                </a:ext>
              </a:extLst>
            </p:cNvPr>
            <p:cNvSpPr txBox="1"/>
            <p:nvPr/>
          </p:nvSpPr>
          <p:spPr>
            <a:xfrm>
              <a:off x="3208285" y="552616"/>
              <a:ext cx="1361124" cy="348814"/>
            </a:xfrm>
            <a:prstGeom prst="rect">
              <a:avLst/>
            </a:prstGeom>
            <a:noFill/>
          </p:spPr>
          <p:txBody>
            <a:bodyPr wrap="none" rtlCol="0">
              <a:spAutoFit/>
            </a:bodyPr>
            <a:lstStyle/>
            <a:p>
              <a:r>
                <a:rPr lang="en-US" sz="1100" b="1" cap="all" dirty="0" err="1">
                  <a:solidFill>
                    <a:srgbClr val="00B0F0"/>
                  </a:solidFill>
                </a:rPr>
                <a:t>Orientación</a:t>
              </a:r>
              <a:r>
                <a:rPr lang="en-US" sz="1100" b="1" cap="all" dirty="0">
                  <a:solidFill>
                    <a:srgbClr val="00B0F0"/>
                  </a:solidFill>
                </a:rPr>
                <a:t> Sexual</a:t>
              </a:r>
            </a:p>
          </p:txBody>
        </p:sp>
        <p:sp>
          <p:nvSpPr>
            <p:cNvPr id="155" name="TextBox 57">
              <a:extLst>
                <a:ext uri="{FF2B5EF4-FFF2-40B4-BE49-F238E27FC236}">
                  <a16:creationId xmlns="" xmlns:a16="http://schemas.microsoft.com/office/drawing/2014/main" id="{13A92038-65A8-48D2-8FCC-7505EDF726DE}"/>
                </a:ext>
              </a:extLst>
            </p:cNvPr>
            <p:cNvSpPr txBox="1"/>
            <p:nvPr/>
          </p:nvSpPr>
          <p:spPr>
            <a:xfrm>
              <a:off x="3148690" y="945777"/>
              <a:ext cx="2995195" cy="800219"/>
            </a:xfrm>
            <a:prstGeom prst="rect">
              <a:avLst/>
            </a:prstGeom>
            <a:noFill/>
          </p:spPr>
          <p:txBody>
            <a:bodyPr wrap="square" rtlCol="0">
              <a:spAutoFit/>
            </a:bodyPr>
            <a:lstStyle/>
            <a:p>
              <a:pPr algn="just"/>
              <a:r>
                <a:rPr lang="es-CO" sz="1100" dirty="0"/>
                <a:t>• </a:t>
              </a:r>
              <a:r>
                <a:rPr lang="es-CO" sz="1100" dirty="0" smtClean="0"/>
                <a:t>Debe tenerse </a:t>
              </a:r>
              <a:r>
                <a:rPr lang="es-CO" sz="1100" dirty="0"/>
                <a:t>en cuenta que esta categoría aplica para personas mayores de 14 años </a:t>
              </a:r>
              <a:r>
                <a:rPr lang="es-CO" sz="1100" dirty="0" smtClean="0"/>
                <a:t>y predomina </a:t>
              </a:r>
              <a:r>
                <a:rPr lang="es-CO" sz="1100" dirty="0"/>
                <a:t>la respuesta por </a:t>
              </a:r>
              <a:r>
                <a:rPr lang="es-CO" sz="1100" b="1" u="sng" dirty="0" smtClean="0"/>
                <a:t>autorreconocimiento. Incluye la opción no disponible</a:t>
              </a:r>
              <a:endParaRPr lang="es-CO" sz="1100" b="1" u="sng" dirty="0"/>
            </a:p>
          </p:txBody>
        </p:sp>
      </p:grpSp>
      <p:grpSp>
        <p:nvGrpSpPr>
          <p:cNvPr id="156" name="Group 58">
            <a:extLst>
              <a:ext uri="{FF2B5EF4-FFF2-40B4-BE49-F238E27FC236}">
                <a16:creationId xmlns="" xmlns:a16="http://schemas.microsoft.com/office/drawing/2014/main" id="{E7F1C19D-2C4D-4D21-A946-2448CEA582E1}"/>
              </a:ext>
            </a:extLst>
          </p:cNvPr>
          <p:cNvGrpSpPr/>
          <p:nvPr/>
        </p:nvGrpSpPr>
        <p:grpSpPr>
          <a:xfrm>
            <a:off x="588795" y="1596909"/>
            <a:ext cx="3487067" cy="1310137"/>
            <a:chOff x="4655840" y="93431"/>
            <a:chExt cx="3135504" cy="1746850"/>
          </a:xfrm>
        </p:grpSpPr>
        <p:sp>
          <p:nvSpPr>
            <p:cNvPr id="157" name="TextBox 59">
              <a:extLst>
                <a:ext uri="{FF2B5EF4-FFF2-40B4-BE49-F238E27FC236}">
                  <a16:creationId xmlns="" xmlns:a16="http://schemas.microsoft.com/office/drawing/2014/main" id="{FAD1A7F4-17FE-4D63-902F-0273156FBE12}"/>
                </a:ext>
              </a:extLst>
            </p:cNvPr>
            <p:cNvSpPr txBox="1"/>
            <p:nvPr/>
          </p:nvSpPr>
          <p:spPr>
            <a:xfrm>
              <a:off x="4655840" y="93431"/>
              <a:ext cx="3135504" cy="348813"/>
            </a:xfrm>
            <a:prstGeom prst="rect">
              <a:avLst/>
            </a:prstGeom>
            <a:noFill/>
          </p:spPr>
          <p:txBody>
            <a:bodyPr wrap="square" rtlCol="0">
              <a:spAutoFit/>
            </a:bodyPr>
            <a:lstStyle/>
            <a:p>
              <a:r>
                <a:rPr lang="en-US" sz="1100" b="1" cap="all" dirty="0" err="1">
                  <a:solidFill>
                    <a:schemeClr val="accent1">
                      <a:lumMod val="75000"/>
                    </a:schemeClr>
                  </a:solidFill>
                </a:rPr>
                <a:t>Grado</a:t>
              </a:r>
              <a:r>
                <a:rPr lang="en-US" sz="1100" b="1" cap="all" dirty="0">
                  <a:solidFill>
                    <a:schemeClr val="accent1">
                      <a:lumMod val="75000"/>
                    </a:schemeClr>
                  </a:solidFill>
                </a:rPr>
                <a:t> de </a:t>
              </a:r>
              <a:r>
                <a:rPr lang="en-US" sz="1100" b="1" cap="all" dirty="0" err="1">
                  <a:solidFill>
                    <a:schemeClr val="accent1">
                      <a:lumMod val="75000"/>
                    </a:schemeClr>
                  </a:solidFill>
                </a:rPr>
                <a:t>Escolaridad</a:t>
              </a:r>
              <a:endParaRPr lang="en-US" sz="1100" b="1" cap="all" dirty="0">
                <a:solidFill>
                  <a:schemeClr val="accent1">
                    <a:lumMod val="75000"/>
                  </a:schemeClr>
                </a:solidFill>
              </a:endParaRPr>
            </a:p>
          </p:txBody>
        </p:sp>
        <p:sp>
          <p:nvSpPr>
            <p:cNvPr id="158" name="TextBox 60">
              <a:extLst>
                <a:ext uri="{FF2B5EF4-FFF2-40B4-BE49-F238E27FC236}">
                  <a16:creationId xmlns="" xmlns:a16="http://schemas.microsoft.com/office/drawing/2014/main" id="{5A793923-B616-40E3-AA37-FB331CF08D19}"/>
                </a:ext>
              </a:extLst>
            </p:cNvPr>
            <p:cNvSpPr txBox="1"/>
            <p:nvPr/>
          </p:nvSpPr>
          <p:spPr>
            <a:xfrm>
              <a:off x="4655840" y="588655"/>
              <a:ext cx="2995195" cy="1251626"/>
            </a:xfrm>
            <a:prstGeom prst="rect">
              <a:avLst/>
            </a:prstGeom>
            <a:noFill/>
          </p:spPr>
          <p:txBody>
            <a:bodyPr wrap="square" rtlCol="0">
              <a:spAutoFit/>
            </a:bodyPr>
            <a:lstStyle/>
            <a:p>
              <a:pPr marL="171450" indent="-171450" algn="just">
                <a:buFont typeface="Arial" panose="020B0604020202020204" pitchFamily="34" charset="0"/>
                <a:buChar char="•"/>
              </a:pPr>
              <a:r>
                <a:rPr lang="es-CO" sz="1100" dirty="0"/>
                <a:t>Grado de escolaridad más alto al cual ha llegado la persona de acuerdo con los niveles del sistema educativo formal: Responde a la pregunta cuál fue el último año escolar que aprobó.</a:t>
              </a:r>
              <a:endParaRPr lang="en-US" sz="1100" dirty="0"/>
            </a:p>
          </p:txBody>
        </p:sp>
      </p:grpSp>
      <p:grpSp>
        <p:nvGrpSpPr>
          <p:cNvPr id="159" name="Group 61">
            <a:extLst>
              <a:ext uri="{FF2B5EF4-FFF2-40B4-BE49-F238E27FC236}">
                <a16:creationId xmlns="" xmlns:a16="http://schemas.microsoft.com/office/drawing/2014/main" id="{CD2DF082-0FB4-426A-8237-9EDEF9EFE5EC}"/>
              </a:ext>
            </a:extLst>
          </p:cNvPr>
          <p:cNvGrpSpPr/>
          <p:nvPr/>
        </p:nvGrpSpPr>
        <p:grpSpPr>
          <a:xfrm>
            <a:off x="114530" y="2914385"/>
            <a:ext cx="3733096" cy="1315661"/>
            <a:chOff x="4776356" y="-298368"/>
            <a:chExt cx="2995195" cy="1754213"/>
          </a:xfrm>
        </p:grpSpPr>
        <p:sp>
          <p:nvSpPr>
            <p:cNvPr id="160" name="TextBox 62">
              <a:extLst>
                <a:ext uri="{FF2B5EF4-FFF2-40B4-BE49-F238E27FC236}">
                  <a16:creationId xmlns="" xmlns:a16="http://schemas.microsoft.com/office/drawing/2014/main" id="{9CA38ADF-288A-45B4-A12E-3B462608AEFE}"/>
                </a:ext>
              </a:extLst>
            </p:cNvPr>
            <p:cNvSpPr txBox="1"/>
            <p:nvPr/>
          </p:nvSpPr>
          <p:spPr>
            <a:xfrm>
              <a:off x="5278082" y="-298368"/>
              <a:ext cx="1623292" cy="348813"/>
            </a:xfrm>
            <a:prstGeom prst="rect">
              <a:avLst/>
            </a:prstGeom>
            <a:noFill/>
          </p:spPr>
          <p:txBody>
            <a:bodyPr wrap="none" rtlCol="0">
              <a:spAutoFit/>
            </a:bodyPr>
            <a:lstStyle/>
            <a:p>
              <a:r>
                <a:rPr lang="en-US" sz="1100" b="1" cap="all" dirty="0">
                  <a:solidFill>
                    <a:schemeClr val="tx2">
                      <a:lumMod val="40000"/>
                      <a:lumOff val="60000"/>
                    </a:schemeClr>
                  </a:solidFill>
                </a:rPr>
                <a:t> </a:t>
              </a:r>
              <a:r>
                <a:rPr lang="en-US" sz="1100" b="1" cap="all" dirty="0" err="1">
                  <a:solidFill>
                    <a:schemeClr val="tx2">
                      <a:lumMod val="40000"/>
                      <a:lumOff val="60000"/>
                    </a:schemeClr>
                  </a:solidFill>
                </a:rPr>
                <a:t>Pertenencia</a:t>
              </a:r>
              <a:r>
                <a:rPr lang="en-US" sz="1100" b="1" cap="all" dirty="0">
                  <a:solidFill>
                    <a:schemeClr val="tx2">
                      <a:lumMod val="40000"/>
                      <a:lumOff val="60000"/>
                    </a:schemeClr>
                  </a:solidFill>
                </a:rPr>
                <a:t> </a:t>
              </a:r>
              <a:r>
                <a:rPr lang="en-US" sz="1100" b="1" cap="all" dirty="0" err="1">
                  <a:solidFill>
                    <a:schemeClr val="tx2">
                      <a:lumMod val="40000"/>
                      <a:lumOff val="60000"/>
                    </a:schemeClr>
                  </a:solidFill>
                </a:rPr>
                <a:t>Étnica</a:t>
              </a:r>
              <a:endParaRPr lang="en-US" sz="1100" b="1" cap="all" dirty="0">
                <a:solidFill>
                  <a:schemeClr val="tx2">
                    <a:lumMod val="40000"/>
                    <a:lumOff val="60000"/>
                  </a:schemeClr>
                </a:solidFill>
              </a:endParaRPr>
            </a:p>
          </p:txBody>
        </p:sp>
        <p:sp>
          <p:nvSpPr>
            <p:cNvPr id="161" name="TextBox 63">
              <a:extLst>
                <a:ext uri="{FF2B5EF4-FFF2-40B4-BE49-F238E27FC236}">
                  <a16:creationId xmlns="" xmlns:a16="http://schemas.microsoft.com/office/drawing/2014/main" id="{175213F0-C8B5-4734-851B-F8DB84DA5BD2}"/>
                </a:ext>
              </a:extLst>
            </p:cNvPr>
            <p:cNvSpPr txBox="1"/>
            <p:nvPr/>
          </p:nvSpPr>
          <p:spPr>
            <a:xfrm>
              <a:off x="4776356" y="101629"/>
              <a:ext cx="2995195" cy="1354216"/>
            </a:xfrm>
            <a:prstGeom prst="rect">
              <a:avLst/>
            </a:prstGeom>
            <a:noFill/>
          </p:spPr>
          <p:txBody>
            <a:bodyPr wrap="square" rtlCol="0">
              <a:spAutoFit/>
            </a:bodyPr>
            <a:lstStyle/>
            <a:p>
              <a:pPr marL="171450" indent="-171450" algn="just">
                <a:buFont typeface="Arial" panose="020B0604020202020204" pitchFamily="34" charset="0"/>
                <a:buChar char="•"/>
              </a:pPr>
              <a:r>
                <a:rPr lang="es-CO" sz="1000" dirty="0"/>
                <a:t>Identifica y caracteriza a las personas pertenecientes a los diferentes grupos étnicos legalmente reconocidos en Colombia y que se encuentran afiliadas o son beneficiarias del sistema del subsidio familiar, </a:t>
              </a:r>
              <a:r>
                <a:rPr lang="es-CO" sz="1000" dirty="0" smtClean="0"/>
                <a:t>También </a:t>
              </a:r>
              <a:r>
                <a:rPr lang="es-CO" sz="1000" dirty="0"/>
                <a:t>a las personas que no pertenecen a uno de los grupos étnicos reconocidos en el país y su caracterización sociodemográfica.</a:t>
              </a:r>
              <a:endParaRPr lang="en-US" sz="1000" dirty="0"/>
            </a:p>
          </p:txBody>
        </p:sp>
      </p:grpSp>
      <p:sp>
        <p:nvSpPr>
          <p:cNvPr id="162" name="Oval 21">
            <a:extLst>
              <a:ext uri="{FF2B5EF4-FFF2-40B4-BE49-F238E27FC236}">
                <a16:creationId xmlns="" xmlns:a16="http://schemas.microsoft.com/office/drawing/2014/main" id="{5B007963-43D2-4B06-9E0F-2FAE06F4F7B2}"/>
              </a:ext>
            </a:extLst>
          </p:cNvPr>
          <p:cNvSpPr/>
          <p:nvPr/>
        </p:nvSpPr>
        <p:spPr>
          <a:xfrm>
            <a:off x="4075862" y="4319292"/>
            <a:ext cx="594836" cy="594836"/>
          </a:xfrm>
          <a:prstGeom prst="ellipse">
            <a:avLst/>
          </a:prstGeom>
          <a:solidFill>
            <a:srgbClr val="DBDBD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3" name="Oval 6">
            <a:extLst>
              <a:ext uri="{FF2B5EF4-FFF2-40B4-BE49-F238E27FC236}">
                <a16:creationId xmlns="" xmlns:a16="http://schemas.microsoft.com/office/drawing/2014/main" id="{2BC033A7-0972-4CAF-929E-E9AFB93AC071}"/>
              </a:ext>
            </a:extLst>
          </p:cNvPr>
          <p:cNvSpPr/>
          <p:nvPr/>
        </p:nvSpPr>
        <p:spPr>
          <a:xfrm>
            <a:off x="4123719" y="4367148"/>
            <a:ext cx="499121" cy="499121"/>
          </a:xfrm>
          <a:prstGeom prst="ellipse">
            <a:avLst/>
          </a:prstGeom>
          <a:solidFill>
            <a:schemeClr val="dk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sz="1350"/>
          </a:p>
        </p:txBody>
      </p:sp>
      <p:cxnSp>
        <p:nvCxnSpPr>
          <p:cNvPr id="164" name="Straight Connector 31">
            <a:extLst>
              <a:ext uri="{FF2B5EF4-FFF2-40B4-BE49-F238E27FC236}">
                <a16:creationId xmlns="" xmlns:a16="http://schemas.microsoft.com/office/drawing/2014/main" id="{0EB4E5A7-EC46-47F0-BB92-F8787105708E}"/>
              </a:ext>
            </a:extLst>
          </p:cNvPr>
          <p:cNvCxnSpPr/>
          <p:nvPr/>
        </p:nvCxnSpPr>
        <p:spPr>
          <a:xfrm rot="10800000">
            <a:off x="588795" y="4604460"/>
            <a:ext cx="3437366" cy="0"/>
          </a:xfrm>
          <a:prstGeom prst="line">
            <a:avLst/>
          </a:prstGeom>
          <a:ln>
            <a:headEnd type="oval" w="med" len="med"/>
            <a:tailEnd type="none" w="med" len="med"/>
          </a:ln>
        </p:spPr>
        <p:style>
          <a:lnRef idx="1">
            <a:schemeClr val="dk1"/>
          </a:lnRef>
          <a:fillRef idx="0">
            <a:schemeClr val="dk1"/>
          </a:fillRef>
          <a:effectRef idx="0">
            <a:schemeClr val="dk1"/>
          </a:effectRef>
          <a:fontRef idx="minor">
            <a:schemeClr val="tx1"/>
          </a:fontRef>
        </p:style>
      </p:cxnSp>
      <p:grpSp>
        <p:nvGrpSpPr>
          <p:cNvPr id="165" name="Group 61">
            <a:extLst>
              <a:ext uri="{FF2B5EF4-FFF2-40B4-BE49-F238E27FC236}">
                <a16:creationId xmlns="" xmlns:a16="http://schemas.microsoft.com/office/drawing/2014/main" id="{DC75EC4A-1D09-46A0-8795-9633AE0D3DE1}"/>
              </a:ext>
            </a:extLst>
          </p:cNvPr>
          <p:cNvGrpSpPr/>
          <p:nvPr/>
        </p:nvGrpSpPr>
        <p:grpSpPr>
          <a:xfrm>
            <a:off x="398746" y="4358239"/>
            <a:ext cx="3433221" cy="846384"/>
            <a:chOff x="4684466" y="-298368"/>
            <a:chExt cx="3087085" cy="1128511"/>
          </a:xfrm>
        </p:grpSpPr>
        <p:sp>
          <p:nvSpPr>
            <p:cNvPr id="166" name="TextBox 62">
              <a:extLst>
                <a:ext uri="{FF2B5EF4-FFF2-40B4-BE49-F238E27FC236}">
                  <a16:creationId xmlns="" xmlns:a16="http://schemas.microsoft.com/office/drawing/2014/main" id="{9BBA3D8E-4501-42C9-ACAF-48C951BDBEC1}"/>
                </a:ext>
              </a:extLst>
            </p:cNvPr>
            <p:cNvSpPr txBox="1"/>
            <p:nvPr/>
          </p:nvSpPr>
          <p:spPr>
            <a:xfrm>
              <a:off x="4684466" y="-298368"/>
              <a:ext cx="1055385" cy="348813"/>
            </a:xfrm>
            <a:prstGeom prst="rect">
              <a:avLst/>
            </a:prstGeom>
            <a:noFill/>
          </p:spPr>
          <p:txBody>
            <a:bodyPr wrap="none" rtlCol="0">
              <a:spAutoFit/>
            </a:bodyPr>
            <a:lstStyle/>
            <a:p>
              <a:r>
                <a:rPr lang="en-US" sz="1100" b="1" cap="all" dirty="0" smtClean="0"/>
                <a:t>ESTADO CIVIL</a:t>
              </a:r>
              <a:endParaRPr lang="en-US" sz="1100" b="1" cap="all" dirty="0"/>
            </a:p>
          </p:txBody>
        </p:sp>
        <p:sp>
          <p:nvSpPr>
            <p:cNvPr id="167" name="TextBox 63">
              <a:extLst>
                <a:ext uri="{FF2B5EF4-FFF2-40B4-BE49-F238E27FC236}">
                  <a16:creationId xmlns="" xmlns:a16="http://schemas.microsoft.com/office/drawing/2014/main" id="{94E23DD3-5106-4772-937A-D3A813318F01}"/>
                </a:ext>
              </a:extLst>
            </p:cNvPr>
            <p:cNvSpPr txBox="1"/>
            <p:nvPr/>
          </p:nvSpPr>
          <p:spPr>
            <a:xfrm>
              <a:off x="4776356" y="29926"/>
              <a:ext cx="2995195" cy="800217"/>
            </a:xfrm>
            <a:prstGeom prst="rect">
              <a:avLst/>
            </a:prstGeom>
            <a:noFill/>
          </p:spPr>
          <p:txBody>
            <a:bodyPr wrap="square" rtlCol="0">
              <a:spAutoFit/>
            </a:bodyPr>
            <a:lstStyle/>
            <a:p>
              <a:pPr marL="171450" indent="-171450" algn="just">
                <a:buFont typeface="Arial" panose="020B0604020202020204" pitchFamily="34" charset="0"/>
                <a:buChar char="•"/>
              </a:pPr>
              <a:r>
                <a:rPr lang="es-CO" sz="1100" dirty="0"/>
                <a:t>Información básica para los análisis demográficos de la nupcialidad y los patrones de estado civil y situación conyugal.</a:t>
              </a:r>
              <a:endParaRPr lang="en-US" sz="1100" dirty="0"/>
            </a:p>
          </p:txBody>
        </p:sp>
      </p:grpSp>
      <p:sp>
        <p:nvSpPr>
          <p:cNvPr id="168" name="TextBox 34">
            <a:extLst>
              <a:ext uri="{FF2B5EF4-FFF2-40B4-BE49-F238E27FC236}">
                <a16:creationId xmlns="" xmlns:a16="http://schemas.microsoft.com/office/drawing/2014/main" id="{D8F19C51-A510-4AD2-B432-38176A72A4C0}"/>
              </a:ext>
            </a:extLst>
          </p:cNvPr>
          <p:cNvSpPr txBox="1"/>
          <p:nvPr/>
        </p:nvSpPr>
        <p:spPr>
          <a:xfrm>
            <a:off x="840635" y="588727"/>
            <a:ext cx="1048685" cy="261610"/>
          </a:xfrm>
          <a:prstGeom prst="rect">
            <a:avLst/>
          </a:prstGeom>
          <a:noFill/>
        </p:spPr>
        <p:txBody>
          <a:bodyPr wrap="none" rtlCol="0">
            <a:spAutoFit/>
          </a:bodyPr>
          <a:lstStyle/>
          <a:p>
            <a:r>
              <a:rPr lang="en-US" sz="1100" b="1" cap="all" dirty="0" err="1" smtClean="0">
                <a:solidFill>
                  <a:schemeClr val="accent5"/>
                </a:solidFill>
              </a:rPr>
              <a:t>Ocupación</a:t>
            </a:r>
            <a:endParaRPr lang="en-US" sz="1100" b="1" cap="all" dirty="0">
              <a:solidFill>
                <a:schemeClr val="accent5"/>
              </a:solidFill>
            </a:endParaRPr>
          </a:p>
        </p:txBody>
      </p:sp>
      <p:sp>
        <p:nvSpPr>
          <p:cNvPr id="169" name="TextBox 60">
            <a:extLst>
              <a:ext uri="{FF2B5EF4-FFF2-40B4-BE49-F238E27FC236}">
                <a16:creationId xmlns="" xmlns:a16="http://schemas.microsoft.com/office/drawing/2014/main" id="{5A793923-B616-40E3-AA37-FB331CF08D19}"/>
              </a:ext>
            </a:extLst>
          </p:cNvPr>
          <p:cNvSpPr txBox="1"/>
          <p:nvPr/>
        </p:nvSpPr>
        <p:spPr>
          <a:xfrm>
            <a:off x="759415" y="850337"/>
            <a:ext cx="3331026" cy="707886"/>
          </a:xfrm>
          <a:prstGeom prst="rect">
            <a:avLst/>
          </a:prstGeom>
          <a:noFill/>
        </p:spPr>
        <p:txBody>
          <a:bodyPr wrap="square" rtlCol="0">
            <a:spAutoFit/>
          </a:bodyPr>
          <a:lstStyle/>
          <a:p>
            <a:pPr marL="171450" indent="-171450" algn="just">
              <a:buFont typeface="Arial" panose="020B0604020202020204" pitchFamily="34" charset="0"/>
              <a:buChar char="•"/>
            </a:pPr>
            <a:r>
              <a:rPr lang="es-CO" sz="1000" dirty="0"/>
              <a:t>Código de la ocupación del trabajador de acuerdo con la clasificación internacional uniforme de ocupaciones adaptada para Colombia. Fuente: DANE</a:t>
            </a:r>
            <a:endParaRPr lang="en-US" sz="1000" dirty="0"/>
          </a:p>
        </p:txBody>
      </p:sp>
    </p:spTree>
    <p:extLst>
      <p:ext uri="{BB962C8B-B14F-4D97-AF65-F5344CB8AC3E}">
        <p14:creationId xmlns:p14="http://schemas.microsoft.com/office/powerpoint/2010/main" val="9711430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AutoShape 2" descr="Resultado de imagen para icono solidaridad"/>
          <p:cNvSpPr>
            <a:spLocks noChangeAspect="1" noChangeArrowheads="1"/>
          </p:cNvSpPr>
          <p:nvPr/>
        </p:nvSpPr>
        <p:spPr bwMode="auto">
          <a:xfrm>
            <a:off x="273843" y="253510"/>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83" name="Rectángulo 6">
            <a:extLst>
              <a:ext uri="{FF2B5EF4-FFF2-40B4-BE49-F238E27FC236}">
                <a16:creationId xmlns="" xmlns:a16="http://schemas.microsoft.com/office/drawing/2014/main" id="{CE38C0CF-B2CA-466B-8CC8-8C12619D2B15}"/>
              </a:ext>
            </a:extLst>
          </p:cNvPr>
          <p:cNvSpPr/>
          <p:nvPr/>
        </p:nvSpPr>
        <p:spPr>
          <a:xfrm>
            <a:off x="2037391" y="253509"/>
            <a:ext cx="5021844" cy="461665"/>
          </a:xfrm>
          <a:prstGeom prst="rect">
            <a:avLst/>
          </a:prstGeom>
        </p:spPr>
        <p:txBody>
          <a:bodyPr wrap="square">
            <a:spAutoFit/>
          </a:bodyPr>
          <a:lstStyle/>
          <a:p>
            <a:pPr algn="ctr"/>
            <a:r>
              <a:rPr lang="en-US" sz="1200" b="1" cap="all" dirty="0" smtClean="0">
                <a:solidFill>
                  <a:schemeClr val="tx2"/>
                </a:solidFill>
              </a:rPr>
              <a:t>RESPUESTA  A OBSERVACIONES - </a:t>
            </a:r>
            <a:r>
              <a:rPr lang="en-US" sz="1200" b="1" cap="all" dirty="0" smtClean="0">
                <a:solidFill>
                  <a:schemeClr val="tx2"/>
                </a:solidFill>
                <a:sym typeface="Helvetica"/>
              </a:rPr>
              <a:t>2-002A. </a:t>
            </a:r>
            <a:r>
              <a:rPr lang="en-US" sz="1200" b="1" cap="all" dirty="0" err="1" smtClean="0">
                <a:solidFill>
                  <a:schemeClr val="tx2"/>
                </a:solidFill>
                <a:sym typeface="Helvetica"/>
              </a:rPr>
              <a:t>Afiliados</a:t>
            </a:r>
            <a:r>
              <a:rPr lang="en-US" sz="1200" b="1" cap="all" dirty="0" smtClean="0">
                <a:solidFill>
                  <a:schemeClr val="tx2"/>
                </a:solidFill>
                <a:sym typeface="Helvetica"/>
              </a:rPr>
              <a:t> </a:t>
            </a:r>
            <a:endParaRPr lang="en-US" sz="1200" b="1" cap="all" dirty="0">
              <a:solidFill>
                <a:schemeClr val="tx2"/>
              </a:solidFill>
            </a:endParaRPr>
          </a:p>
          <a:p>
            <a:pPr algn="ctr"/>
            <a:r>
              <a:rPr lang="en-US" sz="1200" b="1" cap="all" dirty="0">
                <a:solidFill>
                  <a:schemeClr val="tx2"/>
                </a:solidFill>
              </a:rPr>
              <a:t> </a:t>
            </a:r>
          </a:p>
        </p:txBody>
      </p:sp>
      <p:sp>
        <p:nvSpPr>
          <p:cNvPr id="47" name="Rectángulo 1">
            <a:extLst>
              <a:ext uri="{FF2B5EF4-FFF2-40B4-BE49-F238E27FC236}">
                <a16:creationId xmlns:a16="http://schemas.microsoft.com/office/drawing/2014/main" xmlns="" id="{3B9E288C-B6DD-430E-A4AB-11B7DDC5FE56}"/>
              </a:ext>
            </a:extLst>
          </p:cNvPr>
          <p:cNvSpPr/>
          <p:nvPr/>
        </p:nvSpPr>
        <p:spPr>
          <a:xfrm>
            <a:off x="1025734" y="581483"/>
            <a:ext cx="7794738" cy="692497"/>
          </a:xfrm>
          <a:prstGeom prst="rect">
            <a:avLst/>
          </a:prstGeom>
        </p:spPr>
        <p:txBody>
          <a:bodyPr wrap="square">
            <a:spAutoFit/>
          </a:bodyPr>
          <a:lstStyle/>
          <a:p>
            <a:pPr algn="just"/>
            <a:r>
              <a:rPr lang="es-CO" sz="1300" dirty="0"/>
              <a:t>Para las variables en mención y su respectiva tabla de referencia se </a:t>
            </a:r>
            <a:r>
              <a:rPr lang="es-CO" sz="1300" dirty="0" smtClean="0"/>
              <a:t>incluye </a:t>
            </a:r>
            <a:r>
              <a:rPr lang="es-CO" sz="1300" dirty="0"/>
              <a:t>el Código No disponible (habilitado hasta marzo de </a:t>
            </a:r>
            <a:r>
              <a:rPr lang="es-CO" sz="1300" dirty="0" smtClean="0"/>
              <a:t>2020, es decir estará disponible para el reporte de información de enero y febrero de 2020) para dar </a:t>
            </a:r>
            <a:r>
              <a:rPr lang="es-CO" sz="1300" dirty="0"/>
              <a:t>la opción dar la opción de obtener la información </a:t>
            </a:r>
            <a:r>
              <a:rPr lang="es-CO" sz="1300" dirty="0" smtClean="0"/>
              <a:t>requerida. </a:t>
            </a:r>
            <a:endParaRPr lang="es-CO" sz="1300" dirty="0"/>
          </a:p>
        </p:txBody>
      </p:sp>
      <p:sp>
        <p:nvSpPr>
          <p:cNvPr id="49" name="Rectángulo 7">
            <a:extLst>
              <a:ext uri="{FF2B5EF4-FFF2-40B4-BE49-F238E27FC236}">
                <a16:creationId xmlns:a16="http://schemas.microsoft.com/office/drawing/2014/main" xmlns="" id="{87B5D4DE-9643-495C-AAED-A8281A77DCD2}"/>
              </a:ext>
            </a:extLst>
          </p:cNvPr>
          <p:cNvSpPr/>
          <p:nvPr/>
        </p:nvSpPr>
        <p:spPr>
          <a:xfrm>
            <a:off x="1032879" y="4303790"/>
            <a:ext cx="7776542" cy="892552"/>
          </a:xfrm>
          <a:prstGeom prst="rect">
            <a:avLst/>
          </a:prstGeom>
        </p:spPr>
        <p:txBody>
          <a:bodyPr wrap="square">
            <a:spAutoFit/>
          </a:bodyPr>
          <a:lstStyle/>
          <a:p>
            <a:pPr algn="just"/>
            <a:r>
              <a:rPr lang="es-CO" sz="1300" dirty="0"/>
              <a:t>Para revisión de los conceptos asociados por favor remitirse al Glosario Anexo a la Circular y para la fundamentación de la inclusión de estas y otras variables de caracterización de la población cubierta por el Sistema del Subsidio Familiar </a:t>
            </a:r>
            <a:r>
              <a:rPr lang="es-CO" sz="1300" dirty="0" smtClean="0"/>
              <a:t>véase </a:t>
            </a:r>
            <a:r>
              <a:rPr lang="es-CO" sz="1300" dirty="0"/>
              <a:t>documento "Respuesta a observaciones relacionadas con variables de caracterización poblacional" </a:t>
            </a:r>
          </a:p>
        </p:txBody>
      </p:sp>
      <p:grpSp>
        <p:nvGrpSpPr>
          <p:cNvPr id="50" name="Groupe 2">
            <a:extLst>
              <a:ext uri="{FF2B5EF4-FFF2-40B4-BE49-F238E27FC236}">
                <a16:creationId xmlns:a16="http://schemas.microsoft.com/office/drawing/2014/main" xmlns="" id="{5A2028C0-6E8C-4B9A-8597-1DC3706AEB76}"/>
              </a:ext>
            </a:extLst>
          </p:cNvPr>
          <p:cNvGrpSpPr/>
          <p:nvPr/>
        </p:nvGrpSpPr>
        <p:grpSpPr>
          <a:xfrm>
            <a:off x="515015" y="663755"/>
            <a:ext cx="411074" cy="877120"/>
            <a:chOff x="7812360" y="1196752"/>
            <a:chExt cx="929938" cy="2387190"/>
          </a:xfrm>
        </p:grpSpPr>
        <p:grpSp>
          <p:nvGrpSpPr>
            <p:cNvPr id="51" name="Groupe 28">
              <a:extLst>
                <a:ext uri="{FF2B5EF4-FFF2-40B4-BE49-F238E27FC236}">
                  <a16:creationId xmlns:a16="http://schemas.microsoft.com/office/drawing/2014/main" xmlns="" id="{80815C11-231F-49FB-BD66-727EC6E6D1D1}"/>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57" name="Rectangle 11">
                <a:extLst>
                  <a:ext uri="{FF2B5EF4-FFF2-40B4-BE49-F238E27FC236}">
                    <a16:creationId xmlns:a16="http://schemas.microsoft.com/office/drawing/2014/main" xmlns="" id="{8C320B66-8135-49CC-8424-B148127725E9}"/>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 name="Ellipse 49">
                <a:extLst>
                  <a:ext uri="{FF2B5EF4-FFF2-40B4-BE49-F238E27FC236}">
                    <a16:creationId xmlns:a16="http://schemas.microsoft.com/office/drawing/2014/main" xmlns="" id="{D6D18272-7E4D-4F2F-96CE-914962ABAE5F}"/>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52" name="Groupe 29">
              <a:extLst>
                <a:ext uri="{FF2B5EF4-FFF2-40B4-BE49-F238E27FC236}">
                  <a16:creationId xmlns:a16="http://schemas.microsoft.com/office/drawing/2014/main" xmlns="" id="{ED9B20D7-0D05-402A-9914-0BEA9581F979}"/>
                </a:ext>
              </a:extLst>
            </p:cNvPr>
            <p:cNvGrpSpPr/>
            <p:nvPr/>
          </p:nvGrpSpPr>
          <p:grpSpPr>
            <a:xfrm>
              <a:off x="7812360" y="1196752"/>
              <a:ext cx="792088" cy="1386214"/>
              <a:chOff x="7812360" y="1196752"/>
              <a:chExt cx="792088" cy="1386214"/>
            </a:xfrm>
          </p:grpSpPr>
          <p:grpSp>
            <p:nvGrpSpPr>
              <p:cNvPr id="53" name="Groupe 27">
                <a:extLst>
                  <a:ext uri="{FF2B5EF4-FFF2-40B4-BE49-F238E27FC236}">
                    <a16:creationId xmlns:a16="http://schemas.microsoft.com/office/drawing/2014/main" xmlns="" id="{E1E2B36D-84E6-4ED6-9B15-D4ECC9C1CA14}"/>
                  </a:ext>
                </a:extLst>
              </p:cNvPr>
              <p:cNvGrpSpPr/>
              <p:nvPr/>
            </p:nvGrpSpPr>
            <p:grpSpPr>
              <a:xfrm>
                <a:off x="7812360" y="1196752"/>
                <a:ext cx="792088" cy="1386214"/>
                <a:chOff x="7812360" y="1196752"/>
                <a:chExt cx="792088" cy="1386214"/>
              </a:xfrm>
            </p:grpSpPr>
            <p:sp>
              <p:nvSpPr>
                <p:cNvPr id="55" name="Rectangle 11">
                  <a:extLst>
                    <a:ext uri="{FF2B5EF4-FFF2-40B4-BE49-F238E27FC236}">
                      <a16:creationId xmlns:a16="http://schemas.microsoft.com/office/drawing/2014/main" xmlns="" id="{C269B502-0710-4BD2-A475-C90CDD208D5E}"/>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 name="Ellipse 26">
                  <a:extLst>
                    <a:ext uri="{FF2B5EF4-FFF2-40B4-BE49-F238E27FC236}">
                      <a16:creationId xmlns:a16="http://schemas.microsoft.com/office/drawing/2014/main" xmlns="" id="{DC969CD1-D2AF-40EF-903B-6F91BBA4073C}"/>
                    </a:ext>
                  </a:extLst>
                </p:cNvPr>
                <p:cNvSpPr/>
                <p:nvPr/>
              </p:nvSpPr>
              <p:spPr>
                <a:xfrm>
                  <a:off x="7812360" y="1196752"/>
                  <a:ext cx="792088" cy="792088"/>
                </a:xfrm>
                <a:prstGeom prst="ellipse">
                  <a:avLst/>
                </a:pr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135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54" name="Picture 5">
                <a:extLst>
                  <a:ext uri="{FF2B5EF4-FFF2-40B4-BE49-F238E27FC236}">
                    <a16:creationId xmlns:a16="http://schemas.microsoft.com/office/drawing/2014/main" xmlns="" id="{664008E1-7DB8-4A5F-8625-14016442A669}"/>
                  </a:ext>
                </a:extLst>
              </p:cNvPr>
              <p:cNvPicPr>
                <a:picLocks noChangeAspect="1" noChangeArrowheads="1"/>
              </p:cNvPicPr>
              <p:nvPr/>
            </p:nvPicPr>
            <p:blipFill rotWithShape="1">
              <a:blip r:embed="rId3" cstate="print">
                <a:extLst>
                  <a:ext uri="{BEBA8EAE-BF5A-486C-A8C5-ECC9F3942E4B}">
                    <a14:imgProps xmlns:a14="http://schemas.microsoft.com/office/drawing/2010/main">
                      <a14:imgLayer r:embed="rId4">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59" name="Groupe 73">
            <a:extLst>
              <a:ext uri="{FF2B5EF4-FFF2-40B4-BE49-F238E27FC236}">
                <a16:creationId xmlns:a16="http://schemas.microsoft.com/office/drawing/2014/main" xmlns="" id="{7174DCD3-DEAB-4149-966A-29BDEDE8AD48}"/>
              </a:ext>
            </a:extLst>
          </p:cNvPr>
          <p:cNvGrpSpPr/>
          <p:nvPr/>
        </p:nvGrpSpPr>
        <p:grpSpPr>
          <a:xfrm>
            <a:off x="530323" y="1486212"/>
            <a:ext cx="391178" cy="939242"/>
            <a:chOff x="7812360" y="1196752"/>
            <a:chExt cx="929938" cy="2387190"/>
          </a:xfrm>
        </p:grpSpPr>
        <p:grpSp>
          <p:nvGrpSpPr>
            <p:cNvPr id="60" name="Groupe 74">
              <a:extLst>
                <a:ext uri="{FF2B5EF4-FFF2-40B4-BE49-F238E27FC236}">
                  <a16:creationId xmlns:a16="http://schemas.microsoft.com/office/drawing/2014/main" xmlns="" id="{B7DCC5D1-81EC-4C3E-ABF7-BEDD476EEC54}"/>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66" name="Rectangle 11">
                <a:extLst>
                  <a:ext uri="{FF2B5EF4-FFF2-40B4-BE49-F238E27FC236}">
                    <a16:creationId xmlns:a16="http://schemas.microsoft.com/office/drawing/2014/main" xmlns="" id="{1468ECC9-5B65-4C67-843A-7043C5F6305E}"/>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7" name="Ellipse 81">
                <a:extLst>
                  <a:ext uri="{FF2B5EF4-FFF2-40B4-BE49-F238E27FC236}">
                    <a16:creationId xmlns:a16="http://schemas.microsoft.com/office/drawing/2014/main" xmlns="" id="{D63E5D17-3E7E-48DB-B736-1D921578A5EB}"/>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61" name="Groupe 75">
              <a:extLst>
                <a:ext uri="{FF2B5EF4-FFF2-40B4-BE49-F238E27FC236}">
                  <a16:creationId xmlns:a16="http://schemas.microsoft.com/office/drawing/2014/main" xmlns="" id="{FE5C7598-AA1A-4C81-A14F-166B79A1F88E}"/>
                </a:ext>
              </a:extLst>
            </p:cNvPr>
            <p:cNvGrpSpPr/>
            <p:nvPr/>
          </p:nvGrpSpPr>
          <p:grpSpPr>
            <a:xfrm>
              <a:off x="7812360" y="1196752"/>
              <a:ext cx="792088" cy="1386214"/>
              <a:chOff x="7812360" y="1196752"/>
              <a:chExt cx="792088" cy="1386214"/>
            </a:xfrm>
          </p:grpSpPr>
          <p:grpSp>
            <p:nvGrpSpPr>
              <p:cNvPr id="62" name="Groupe 76">
                <a:extLst>
                  <a:ext uri="{FF2B5EF4-FFF2-40B4-BE49-F238E27FC236}">
                    <a16:creationId xmlns:a16="http://schemas.microsoft.com/office/drawing/2014/main" xmlns="" id="{F64B96B3-8825-431B-841F-88EEACFD23BC}"/>
                  </a:ext>
                </a:extLst>
              </p:cNvPr>
              <p:cNvGrpSpPr/>
              <p:nvPr/>
            </p:nvGrpSpPr>
            <p:grpSpPr>
              <a:xfrm>
                <a:off x="7812360" y="1196752"/>
                <a:ext cx="792088" cy="1386214"/>
                <a:chOff x="7812360" y="1196752"/>
                <a:chExt cx="792088" cy="1386214"/>
              </a:xfrm>
            </p:grpSpPr>
            <p:sp>
              <p:nvSpPr>
                <p:cNvPr id="64" name="Rectangle 11">
                  <a:extLst>
                    <a:ext uri="{FF2B5EF4-FFF2-40B4-BE49-F238E27FC236}">
                      <a16:creationId xmlns:a16="http://schemas.microsoft.com/office/drawing/2014/main" xmlns="" id="{FBF39830-B757-49B8-B39B-90FBB13BB6AF}"/>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5" name="Ellipse 79">
                  <a:extLst>
                    <a:ext uri="{FF2B5EF4-FFF2-40B4-BE49-F238E27FC236}">
                      <a16:creationId xmlns:a16="http://schemas.microsoft.com/office/drawing/2014/main" xmlns="" id="{8842BC62-63FA-4DB1-8274-8B68CF02B535}"/>
                    </a:ext>
                  </a:extLst>
                </p:cNvPr>
                <p:cNvSpPr/>
                <p:nvPr/>
              </p:nvSpPr>
              <p:spPr>
                <a:xfrm>
                  <a:off x="7812360" y="1196752"/>
                  <a:ext cx="792088" cy="792088"/>
                </a:xfrm>
                <a:prstGeom prst="ellipse">
                  <a:avLst/>
                </a:prstGeom>
                <a:solidFill>
                  <a:schemeClr val="tx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63" name="Picture 5">
                <a:extLst>
                  <a:ext uri="{FF2B5EF4-FFF2-40B4-BE49-F238E27FC236}">
                    <a16:creationId xmlns:a16="http://schemas.microsoft.com/office/drawing/2014/main" xmlns="" id="{79A590B6-7B1B-4624-94C9-82331011E18E}"/>
                  </a:ext>
                </a:extLst>
              </p:cNvPr>
              <p:cNvPicPr>
                <a:picLocks noChangeAspect="1" noChangeArrowheads="1"/>
              </p:cNvPicPr>
              <p:nvPr/>
            </p:nvPicPr>
            <p:blipFill rotWithShape="1">
              <a:blip r:embed="rId5" cstate="print">
                <a:extLst>
                  <a:ext uri="{BEBA8EAE-BF5A-486C-A8C5-ECC9F3942E4B}">
                    <a14:imgProps xmlns:a14="http://schemas.microsoft.com/office/drawing/2010/main">
                      <a14:imgLayer r:embed="rId6">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68" name="Groupe 82">
            <a:extLst>
              <a:ext uri="{FF2B5EF4-FFF2-40B4-BE49-F238E27FC236}">
                <a16:creationId xmlns:a16="http://schemas.microsoft.com/office/drawing/2014/main" xmlns="" id="{67F42862-D00A-426F-BE55-05A06D5E1668}"/>
              </a:ext>
            </a:extLst>
          </p:cNvPr>
          <p:cNvGrpSpPr/>
          <p:nvPr/>
        </p:nvGrpSpPr>
        <p:grpSpPr>
          <a:xfrm>
            <a:off x="514171" y="2724481"/>
            <a:ext cx="417071" cy="857745"/>
            <a:chOff x="7812360" y="1196752"/>
            <a:chExt cx="929938" cy="2387190"/>
          </a:xfrm>
        </p:grpSpPr>
        <p:grpSp>
          <p:nvGrpSpPr>
            <p:cNvPr id="69" name="Groupe 83">
              <a:extLst>
                <a:ext uri="{FF2B5EF4-FFF2-40B4-BE49-F238E27FC236}">
                  <a16:creationId xmlns:a16="http://schemas.microsoft.com/office/drawing/2014/main" xmlns="" id="{184918E6-9E05-4494-B19A-7A0B4956E0A6}"/>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77" name="Rectangle 11">
                <a:extLst>
                  <a:ext uri="{FF2B5EF4-FFF2-40B4-BE49-F238E27FC236}">
                    <a16:creationId xmlns:a16="http://schemas.microsoft.com/office/drawing/2014/main" xmlns="" id="{5B2FFCB7-8FD8-446A-B3A2-5F0FEDF89EA0}"/>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8" name="Ellipse 90">
                <a:extLst>
                  <a:ext uri="{FF2B5EF4-FFF2-40B4-BE49-F238E27FC236}">
                    <a16:creationId xmlns:a16="http://schemas.microsoft.com/office/drawing/2014/main" xmlns="" id="{FF32C53C-B2D1-4721-986D-061BCCB5258C}"/>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70" name="Groupe 84">
              <a:extLst>
                <a:ext uri="{FF2B5EF4-FFF2-40B4-BE49-F238E27FC236}">
                  <a16:creationId xmlns:a16="http://schemas.microsoft.com/office/drawing/2014/main" xmlns="" id="{24BFFF68-3D59-4BD9-B5F5-77287AD47880}"/>
                </a:ext>
              </a:extLst>
            </p:cNvPr>
            <p:cNvGrpSpPr/>
            <p:nvPr/>
          </p:nvGrpSpPr>
          <p:grpSpPr>
            <a:xfrm>
              <a:off x="7812360" y="1196752"/>
              <a:ext cx="792088" cy="1386214"/>
              <a:chOff x="7812360" y="1196752"/>
              <a:chExt cx="792088" cy="1386214"/>
            </a:xfrm>
          </p:grpSpPr>
          <p:grpSp>
            <p:nvGrpSpPr>
              <p:cNvPr id="71" name="Groupe 85">
                <a:extLst>
                  <a:ext uri="{FF2B5EF4-FFF2-40B4-BE49-F238E27FC236}">
                    <a16:creationId xmlns:a16="http://schemas.microsoft.com/office/drawing/2014/main" xmlns="" id="{F8B15355-D75E-4B4D-8E5D-476BF9C31A58}"/>
                  </a:ext>
                </a:extLst>
              </p:cNvPr>
              <p:cNvGrpSpPr/>
              <p:nvPr/>
            </p:nvGrpSpPr>
            <p:grpSpPr>
              <a:xfrm>
                <a:off x="7812360" y="1196752"/>
                <a:ext cx="792088" cy="1386214"/>
                <a:chOff x="7812360" y="1196752"/>
                <a:chExt cx="792088" cy="1386214"/>
              </a:xfrm>
            </p:grpSpPr>
            <p:sp>
              <p:nvSpPr>
                <p:cNvPr id="75" name="Rectangle 11">
                  <a:extLst>
                    <a:ext uri="{FF2B5EF4-FFF2-40B4-BE49-F238E27FC236}">
                      <a16:creationId xmlns:a16="http://schemas.microsoft.com/office/drawing/2014/main" xmlns="" id="{065D93C3-A1CB-486A-AF16-3B05A781D2D2}"/>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6" name="Ellipse 88">
                  <a:extLst>
                    <a:ext uri="{FF2B5EF4-FFF2-40B4-BE49-F238E27FC236}">
                      <a16:creationId xmlns:a16="http://schemas.microsoft.com/office/drawing/2014/main" xmlns="" id="{AAD7C976-45BE-4ED4-84C6-D4C0AD2063F2}"/>
                    </a:ext>
                  </a:extLst>
                </p:cNvPr>
                <p:cNvSpPr/>
                <p:nvPr/>
              </p:nvSpPr>
              <p:spPr>
                <a:xfrm>
                  <a:off x="7812360" y="1196752"/>
                  <a:ext cx="792088" cy="792088"/>
                </a:xfrm>
                <a:prstGeom prst="ellipse">
                  <a:avLst/>
                </a:prstGeom>
                <a:solidFill>
                  <a:schemeClr val="accent1">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74" name="Picture 5">
                <a:extLst>
                  <a:ext uri="{FF2B5EF4-FFF2-40B4-BE49-F238E27FC236}">
                    <a16:creationId xmlns:a16="http://schemas.microsoft.com/office/drawing/2014/main" xmlns="" id="{26932BFE-4CC5-4C75-A9C3-EFC5C2C29C33}"/>
                  </a:ext>
                </a:extLst>
              </p:cNvPr>
              <p:cNvPicPr>
                <a:picLocks noChangeAspect="1" noChangeArrowheads="1"/>
              </p:cNvPicPr>
              <p:nvPr/>
            </p:nvPicPr>
            <p:blipFill rotWithShape="1">
              <a:blip r:embed="rId7" cstate="print">
                <a:extLst>
                  <a:ext uri="{BEBA8EAE-BF5A-486C-A8C5-ECC9F3942E4B}">
                    <a14:imgProps xmlns:a14="http://schemas.microsoft.com/office/drawing/2010/main">
                      <a14:imgLayer r:embed="rId8">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89" name="Groupe 2">
            <a:extLst>
              <a:ext uri="{FF2B5EF4-FFF2-40B4-BE49-F238E27FC236}">
                <a16:creationId xmlns:a16="http://schemas.microsoft.com/office/drawing/2014/main" xmlns="" id="{7358DD6F-4285-4FC3-8E16-D464BA3A435F}"/>
              </a:ext>
            </a:extLst>
          </p:cNvPr>
          <p:cNvGrpSpPr/>
          <p:nvPr/>
        </p:nvGrpSpPr>
        <p:grpSpPr>
          <a:xfrm>
            <a:off x="512977" y="3544004"/>
            <a:ext cx="404735" cy="709859"/>
            <a:chOff x="7812360" y="1196752"/>
            <a:chExt cx="929938" cy="2387190"/>
          </a:xfrm>
        </p:grpSpPr>
        <p:grpSp>
          <p:nvGrpSpPr>
            <p:cNvPr id="90" name="Groupe 28">
              <a:extLst>
                <a:ext uri="{FF2B5EF4-FFF2-40B4-BE49-F238E27FC236}">
                  <a16:creationId xmlns:a16="http://schemas.microsoft.com/office/drawing/2014/main" xmlns="" id="{A80B2747-62C2-4F2C-9C29-38F5309A44CD}"/>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105" name="Rectangle 11">
                <a:extLst>
                  <a:ext uri="{FF2B5EF4-FFF2-40B4-BE49-F238E27FC236}">
                    <a16:creationId xmlns:a16="http://schemas.microsoft.com/office/drawing/2014/main" xmlns="" id="{A61F25EE-71BA-4C4E-B73F-B7AF871DE14E}"/>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6" name="Ellipse 49">
                <a:extLst>
                  <a:ext uri="{FF2B5EF4-FFF2-40B4-BE49-F238E27FC236}">
                    <a16:creationId xmlns:a16="http://schemas.microsoft.com/office/drawing/2014/main" xmlns="" id="{301F9D4B-8192-46E2-A5D6-7CF1439FDA8B}"/>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91" name="Groupe 29">
              <a:extLst>
                <a:ext uri="{FF2B5EF4-FFF2-40B4-BE49-F238E27FC236}">
                  <a16:creationId xmlns:a16="http://schemas.microsoft.com/office/drawing/2014/main" xmlns="" id="{65236C1A-352C-4191-868A-13E2F31B61E0}"/>
                </a:ext>
              </a:extLst>
            </p:cNvPr>
            <p:cNvGrpSpPr/>
            <p:nvPr/>
          </p:nvGrpSpPr>
          <p:grpSpPr>
            <a:xfrm>
              <a:off x="7812360" y="1196752"/>
              <a:ext cx="792088" cy="1386214"/>
              <a:chOff x="7812360" y="1196752"/>
              <a:chExt cx="792088" cy="1386214"/>
            </a:xfrm>
          </p:grpSpPr>
          <p:grpSp>
            <p:nvGrpSpPr>
              <p:cNvPr id="93" name="Groupe 27">
                <a:extLst>
                  <a:ext uri="{FF2B5EF4-FFF2-40B4-BE49-F238E27FC236}">
                    <a16:creationId xmlns:a16="http://schemas.microsoft.com/office/drawing/2014/main" xmlns="" id="{B3A047D3-859A-43B8-B437-4BB25A9E6E52}"/>
                  </a:ext>
                </a:extLst>
              </p:cNvPr>
              <p:cNvGrpSpPr/>
              <p:nvPr/>
            </p:nvGrpSpPr>
            <p:grpSpPr>
              <a:xfrm>
                <a:off x="7812360" y="1196752"/>
                <a:ext cx="792088" cy="1386214"/>
                <a:chOff x="7812360" y="1196752"/>
                <a:chExt cx="792088" cy="1386214"/>
              </a:xfrm>
            </p:grpSpPr>
            <p:sp>
              <p:nvSpPr>
                <p:cNvPr id="95" name="Rectangle 11">
                  <a:extLst>
                    <a:ext uri="{FF2B5EF4-FFF2-40B4-BE49-F238E27FC236}">
                      <a16:creationId xmlns:a16="http://schemas.microsoft.com/office/drawing/2014/main" xmlns="" id="{551A3290-4E36-49D6-8818-158F2D526364}"/>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4" name="Ellipse 26">
                  <a:extLst>
                    <a:ext uri="{FF2B5EF4-FFF2-40B4-BE49-F238E27FC236}">
                      <a16:creationId xmlns:a16="http://schemas.microsoft.com/office/drawing/2014/main" xmlns="" id="{3AF0EA12-009C-464D-B872-B5F39F4173C0}"/>
                    </a:ext>
                  </a:extLst>
                </p:cNvPr>
                <p:cNvSpPr/>
                <p:nvPr/>
              </p:nvSpPr>
              <p:spPr>
                <a:xfrm>
                  <a:off x="7812360" y="1196752"/>
                  <a:ext cx="792088" cy="792088"/>
                </a:xfrm>
                <a:prstGeom prst="ellipse">
                  <a:avLst/>
                </a:pr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135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94" name="Picture 5">
                <a:extLst>
                  <a:ext uri="{FF2B5EF4-FFF2-40B4-BE49-F238E27FC236}">
                    <a16:creationId xmlns:a16="http://schemas.microsoft.com/office/drawing/2014/main" xmlns="" id="{1D0AC294-FB51-4FBC-B9A0-831C8B4E3BD6}"/>
                  </a:ext>
                </a:extLst>
              </p:cNvPr>
              <p:cNvPicPr>
                <a:picLocks noChangeAspect="1" noChangeArrowheads="1"/>
              </p:cNvPicPr>
              <p:nvPr/>
            </p:nvPicPr>
            <p:blipFill rotWithShape="1">
              <a:blip r:embed="rId9" cstate="print">
                <a:extLst>
                  <a:ext uri="{BEBA8EAE-BF5A-486C-A8C5-ECC9F3942E4B}">
                    <a14:imgProps xmlns:a14="http://schemas.microsoft.com/office/drawing/2010/main">
                      <a14:imgLayer r:embed="rId10">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108" name="Groupe 73">
            <a:extLst>
              <a:ext uri="{FF2B5EF4-FFF2-40B4-BE49-F238E27FC236}">
                <a16:creationId xmlns:a16="http://schemas.microsoft.com/office/drawing/2014/main" xmlns="" id="{DDFF5653-B33A-433A-B883-EA3F3445D759}"/>
              </a:ext>
            </a:extLst>
          </p:cNvPr>
          <p:cNvGrpSpPr/>
          <p:nvPr/>
        </p:nvGrpSpPr>
        <p:grpSpPr>
          <a:xfrm>
            <a:off x="517617" y="4224771"/>
            <a:ext cx="340099" cy="818631"/>
            <a:chOff x="7812360" y="1196752"/>
            <a:chExt cx="929938" cy="2387190"/>
          </a:xfrm>
        </p:grpSpPr>
        <p:grpSp>
          <p:nvGrpSpPr>
            <p:cNvPr id="109" name="Groupe 74">
              <a:extLst>
                <a:ext uri="{FF2B5EF4-FFF2-40B4-BE49-F238E27FC236}">
                  <a16:creationId xmlns:a16="http://schemas.microsoft.com/office/drawing/2014/main" xmlns="" id="{714E25DF-BF5A-43DC-B655-34898A4F81DC}"/>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115" name="Rectangle 11">
                <a:extLst>
                  <a:ext uri="{FF2B5EF4-FFF2-40B4-BE49-F238E27FC236}">
                    <a16:creationId xmlns:a16="http://schemas.microsoft.com/office/drawing/2014/main" xmlns="" id="{C6531D2E-AA17-4397-841E-56FA6C17D77E}"/>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6" name="Ellipse 81">
                <a:extLst>
                  <a:ext uri="{FF2B5EF4-FFF2-40B4-BE49-F238E27FC236}">
                    <a16:creationId xmlns:a16="http://schemas.microsoft.com/office/drawing/2014/main" xmlns="" id="{DCCA8167-9030-43C3-875E-FD23890C2655}"/>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10" name="Groupe 75">
              <a:extLst>
                <a:ext uri="{FF2B5EF4-FFF2-40B4-BE49-F238E27FC236}">
                  <a16:creationId xmlns:a16="http://schemas.microsoft.com/office/drawing/2014/main" xmlns="" id="{1395F50E-F91E-4AAC-BB86-50949032A112}"/>
                </a:ext>
              </a:extLst>
            </p:cNvPr>
            <p:cNvGrpSpPr/>
            <p:nvPr/>
          </p:nvGrpSpPr>
          <p:grpSpPr>
            <a:xfrm>
              <a:off x="7812360" y="1196752"/>
              <a:ext cx="792088" cy="1386214"/>
              <a:chOff x="7812360" y="1196752"/>
              <a:chExt cx="792088" cy="1386214"/>
            </a:xfrm>
          </p:grpSpPr>
          <p:grpSp>
            <p:nvGrpSpPr>
              <p:cNvPr id="111" name="Groupe 76">
                <a:extLst>
                  <a:ext uri="{FF2B5EF4-FFF2-40B4-BE49-F238E27FC236}">
                    <a16:creationId xmlns:a16="http://schemas.microsoft.com/office/drawing/2014/main" xmlns="" id="{404C23F4-54A8-412E-962E-98A0F4CC4CB5}"/>
                  </a:ext>
                </a:extLst>
              </p:cNvPr>
              <p:cNvGrpSpPr/>
              <p:nvPr/>
            </p:nvGrpSpPr>
            <p:grpSpPr>
              <a:xfrm>
                <a:off x="7812360" y="1196752"/>
                <a:ext cx="792088" cy="1386214"/>
                <a:chOff x="7812360" y="1196752"/>
                <a:chExt cx="792088" cy="1386214"/>
              </a:xfrm>
            </p:grpSpPr>
            <p:sp>
              <p:nvSpPr>
                <p:cNvPr id="113" name="Rectangle 11">
                  <a:extLst>
                    <a:ext uri="{FF2B5EF4-FFF2-40B4-BE49-F238E27FC236}">
                      <a16:creationId xmlns:a16="http://schemas.microsoft.com/office/drawing/2014/main" xmlns="" id="{E2976967-E596-4BFC-9671-40C896BCC642}"/>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4" name="Ellipse 79">
                  <a:extLst>
                    <a:ext uri="{FF2B5EF4-FFF2-40B4-BE49-F238E27FC236}">
                      <a16:creationId xmlns:a16="http://schemas.microsoft.com/office/drawing/2014/main" xmlns="" id="{E95C5795-F8B4-4B17-BFC1-39EFF604FDA9}"/>
                    </a:ext>
                  </a:extLst>
                </p:cNvPr>
                <p:cNvSpPr/>
                <p:nvPr/>
              </p:nvSpPr>
              <p:spPr>
                <a:xfrm>
                  <a:off x="7812360" y="1196752"/>
                  <a:ext cx="792088" cy="792088"/>
                </a:xfrm>
                <a:prstGeom prst="ellipse">
                  <a:avLst/>
                </a:prstGeom>
                <a:solidFill>
                  <a:schemeClr val="tx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112" name="Picture 5">
                <a:extLst>
                  <a:ext uri="{FF2B5EF4-FFF2-40B4-BE49-F238E27FC236}">
                    <a16:creationId xmlns:a16="http://schemas.microsoft.com/office/drawing/2014/main" xmlns="" id="{4A38B3E0-6601-4546-A53D-5F6C76BA1698}"/>
                  </a:ext>
                </a:extLst>
              </p:cNvPr>
              <p:cNvPicPr>
                <a:picLocks noChangeAspect="1" noChangeArrowheads="1"/>
              </p:cNvPicPr>
              <p:nvPr/>
            </p:nvPicPr>
            <p:blipFill rotWithShape="1">
              <a:blip r:embed="rId11" cstate="print">
                <a:extLst>
                  <a:ext uri="{BEBA8EAE-BF5A-486C-A8C5-ECC9F3942E4B}">
                    <a14:imgProps xmlns:a14="http://schemas.microsoft.com/office/drawing/2010/main">
                      <a14:imgLayer r:embed="rId12">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
        <p:nvSpPr>
          <p:cNvPr id="2" name="1 Rectángulo"/>
          <p:cNvSpPr/>
          <p:nvPr/>
        </p:nvSpPr>
        <p:spPr>
          <a:xfrm>
            <a:off x="1115345" y="3615328"/>
            <a:ext cx="7771009" cy="492443"/>
          </a:xfrm>
          <a:prstGeom prst="rect">
            <a:avLst/>
          </a:prstGeom>
        </p:spPr>
        <p:txBody>
          <a:bodyPr wrap="square">
            <a:spAutoFit/>
          </a:bodyPr>
          <a:lstStyle/>
          <a:p>
            <a:pPr algn="just"/>
            <a:r>
              <a:rPr lang="es-CO" sz="1300" dirty="0"/>
              <a:t>Respecto a la presencia de dos o más condiciones de vulnerabilidad, debe acogerse la condición manifestada como prioritaria por parte de la persona afiliada.</a:t>
            </a:r>
          </a:p>
        </p:txBody>
      </p:sp>
      <p:sp>
        <p:nvSpPr>
          <p:cNvPr id="117" name="116 Rectángulo"/>
          <p:cNvSpPr/>
          <p:nvPr/>
        </p:nvSpPr>
        <p:spPr>
          <a:xfrm>
            <a:off x="1084716" y="2788437"/>
            <a:ext cx="7771009" cy="492443"/>
          </a:xfrm>
          <a:prstGeom prst="rect">
            <a:avLst/>
          </a:prstGeom>
        </p:spPr>
        <p:txBody>
          <a:bodyPr wrap="square">
            <a:spAutoFit/>
          </a:bodyPr>
          <a:lstStyle/>
          <a:p>
            <a:pPr algn="just"/>
            <a:r>
              <a:rPr lang="es-CO" sz="1300" dirty="0"/>
              <a:t>Para el registro se debe tener en cuenta que este parte de la aceptación, por autorreconocimiento por parte de la persona </a:t>
            </a:r>
            <a:r>
              <a:rPr lang="es-CO" sz="1300" dirty="0" smtClean="0"/>
              <a:t>afiliada y que se incluye la opción no aplica.</a:t>
            </a:r>
            <a:endParaRPr lang="es-CO" sz="1300" dirty="0"/>
          </a:p>
        </p:txBody>
      </p:sp>
      <p:sp>
        <p:nvSpPr>
          <p:cNvPr id="3" name="2 Rectángulo"/>
          <p:cNvSpPr/>
          <p:nvPr/>
        </p:nvSpPr>
        <p:spPr>
          <a:xfrm>
            <a:off x="980864" y="1486014"/>
            <a:ext cx="7996809" cy="292388"/>
          </a:xfrm>
          <a:prstGeom prst="rect">
            <a:avLst/>
          </a:prstGeom>
        </p:spPr>
        <p:txBody>
          <a:bodyPr wrap="square">
            <a:spAutoFit/>
          </a:bodyPr>
          <a:lstStyle/>
          <a:p>
            <a:pPr algn="just"/>
            <a:r>
              <a:rPr lang="es-CO" sz="1300" dirty="0" smtClean="0"/>
              <a:t>El </a:t>
            </a:r>
            <a:r>
              <a:rPr lang="es-CO" sz="1300" dirty="0"/>
              <a:t>código no aplica esta contemplado en casos diferentes al de no </a:t>
            </a:r>
            <a:r>
              <a:rPr lang="es-CO" sz="1300" dirty="0" smtClean="0"/>
              <a:t>contar </a:t>
            </a:r>
            <a:r>
              <a:rPr lang="es-CO" sz="1300" dirty="0"/>
              <a:t>transitoriamente con el dato.</a:t>
            </a:r>
          </a:p>
        </p:txBody>
      </p:sp>
      <p:sp>
        <p:nvSpPr>
          <p:cNvPr id="4" name="3 Rectángulo"/>
          <p:cNvSpPr/>
          <p:nvPr/>
        </p:nvSpPr>
        <p:spPr>
          <a:xfrm>
            <a:off x="1168526" y="1821877"/>
            <a:ext cx="3832323" cy="892552"/>
          </a:xfrm>
          <a:prstGeom prst="rect">
            <a:avLst/>
          </a:prstGeom>
        </p:spPr>
        <p:txBody>
          <a:bodyPr wrap="square">
            <a:spAutoFit/>
          </a:bodyPr>
          <a:lstStyle/>
          <a:p>
            <a:r>
              <a:rPr lang="es-CO" sz="1300" u="sng" dirty="0" smtClean="0"/>
              <a:t>Ejemplo: variable pertenencia étnica:</a:t>
            </a:r>
          </a:p>
          <a:p>
            <a:r>
              <a:rPr lang="es-CO" sz="1300" b="1" dirty="0" smtClean="0"/>
              <a:t>Caso 1: </a:t>
            </a:r>
            <a:r>
              <a:rPr lang="es-CO" sz="1300" dirty="0" smtClean="0"/>
              <a:t>La caja no cuenta con la información temporalmente. Marque la opción «no disponible» (habilitada hasta marzo de 2020)</a:t>
            </a:r>
            <a:endParaRPr lang="es-CO" sz="1300" dirty="0"/>
          </a:p>
        </p:txBody>
      </p:sp>
      <p:sp>
        <p:nvSpPr>
          <p:cNvPr id="118" name="117 Rectángulo"/>
          <p:cNvSpPr/>
          <p:nvPr/>
        </p:nvSpPr>
        <p:spPr>
          <a:xfrm>
            <a:off x="5000850" y="1777874"/>
            <a:ext cx="3808571" cy="892552"/>
          </a:xfrm>
          <a:prstGeom prst="rect">
            <a:avLst/>
          </a:prstGeom>
        </p:spPr>
        <p:txBody>
          <a:bodyPr wrap="square">
            <a:spAutoFit/>
          </a:bodyPr>
          <a:lstStyle/>
          <a:p>
            <a:r>
              <a:rPr lang="es-CO" sz="1300" dirty="0" smtClean="0"/>
              <a:t> </a:t>
            </a:r>
            <a:r>
              <a:rPr lang="es-CO" sz="1300" u="sng" dirty="0" smtClean="0"/>
              <a:t>Ejemplo: variable pertenencia étnica:</a:t>
            </a:r>
          </a:p>
          <a:p>
            <a:r>
              <a:rPr lang="es-CO" sz="1300" b="1" dirty="0" smtClean="0"/>
              <a:t>Caso 2: </a:t>
            </a:r>
            <a:r>
              <a:rPr lang="es-CO" sz="1300" dirty="0" smtClean="0"/>
              <a:t>La persona no se </a:t>
            </a:r>
            <a:r>
              <a:rPr lang="es-CO" sz="1300" dirty="0" err="1" smtClean="0"/>
              <a:t>autorreconoce</a:t>
            </a:r>
            <a:r>
              <a:rPr lang="es-CO" sz="1300" dirty="0" smtClean="0"/>
              <a:t> como perteneciente a una etnia. Marque la opción la </a:t>
            </a:r>
            <a:r>
              <a:rPr lang="es-CO" sz="1300" dirty="0"/>
              <a:t>opción </a:t>
            </a:r>
            <a:r>
              <a:rPr lang="es-CO" sz="1300" dirty="0" smtClean="0"/>
              <a:t>«Ninguna </a:t>
            </a:r>
            <a:r>
              <a:rPr lang="es-CO" sz="1300" dirty="0"/>
              <a:t>o sin pertenencia </a:t>
            </a:r>
            <a:r>
              <a:rPr lang="es-CO" sz="1300" dirty="0" smtClean="0"/>
              <a:t>étnica»:</a:t>
            </a:r>
            <a:endParaRPr lang="es-CO" sz="1300" dirty="0"/>
          </a:p>
        </p:txBody>
      </p:sp>
    </p:spTree>
    <p:extLst>
      <p:ext uri="{BB962C8B-B14F-4D97-AF65-F5344CB8AC3E}">
        <p14:creationId xmlns:p14="http://schemas.microsoft.com/office/powerpoint/2010/main" val="334252222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AutoShape 2" descr="Resultado de imagen para icono solidaridad"/>
          <p:cNvSpPr>
            <a:spLocks noChangeAspect="1" noChangeArrowheads="1"/>
          </p:cNvSpPr>
          <p:nvPr/>
        </p:nvSpPr>
        <p:spPr bwMode="auto">
          <a:xfrm>
            <a:off x="273843" y="253510"/>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83" name="Rectángulo 6">
            <a:extLst>
              <a:ext uri="{FF2B5EF4-FFF2-40B4-BE49-F238E27FC236}">
                <a16:creationId xmlns="" xmlns:a16="http://schemas.microsoft.com/office/drawing/2014/main" id="{CE38C0CF-B2CA-466B-8CC8-8C12619D2B15}"/>
              </a:ext>
            </a:extLst>
          </p:cNvPr>
          <p:cNvSpPr/>
          <p:nvPr/>
        </p:nvSpPr>
        <p:spPr>
          <a:xfrm>
            <a:off x="588795" y="253509"/>
            <a:ext cx="7475780" cy="276999"/>
          </a:xfrm>
          <a:prstGeom prst="rect">
            <a:avLst/>
          </a:prstGeom>
        </p:spPr>
        <p:txBody>
          <a:bodyPr wrap="square">
            <a:spAutoFit/>
          </a:bodyPr>
          <a:lstStyle/>
          <a:p>
            <a:pPr algn="ctr" defTabSz="342861">
              <a:defRPr>
                <a:solidFill>
                  <a:srgbClr val="FFFFFF"/>
                </a:solidFill>
              </a:defRPr>
            </a:pPr>
            <a:r>
              <a:rPr lang="en-US" sz="1200" b="1" cap="all" dirty="0" err="1" smtClean="0">
                <a:solidFill>
                  <a:schemeClr val="tx2"/>
                </a:solidFill>
              </a:rPr>
              <a:t>Categorías</a:t>
            </a:r>
            <a:r>
              <a:rPr lang="en-US" sz="1200" b="1" cap="all" dirty="0" smtClean="0">
                <a:solidFill>
                  <a:schemeClr val="tx2"/>
                </a:solidFill>
              </a:rPr>
              <a:t> con </a:t>
            </a:r>
            <a:r>
              <a:rPr lang="en-US" sz="1200" b="1" cap="all" dirty="0" err="1">
                <a:solidFill>
                  <a:schemeClr val="tx2"/>
                </a:solidFill>
              </a:rPr>
              <a:t>cambios</a:t>
            </a:r>
            <a:r>
              <a:rPr lang="en-US" sz="1200" b="1" cap="all" dirty="0">
                <a:solidFill>
                  <a:schemeClr val="tx2"/>
                </a:solidFill>
              </a:rPr>
              <a:t>  - </a:t>
            </a:r>
            <a:r>
              <a:rPr lang="en-US" sz="1200" b="1" cap="all" dirty="0">
                <a:solidFill>
                  <a:schemeClr val="tx2"/>
                </a:solidFill>
                <a:sym typeface="Helvetica"/>
              </a:rPr>
              <a:t>2-004A </a:t>
            </a:r>
            <a:r>
              <a:rPr lang="en-US" sz="1200" b="1" cap="all" dirty="0" smtClean="0">
                <a:solidFill>
                  <a:schemeClr val="tx2"/>
                </a:solidFill>
                <a:sym typeface="Helvetica"/>
              </a:rPr>
              <a:t>INFRAESTRUCTURA </a:t>
            </a:r>
            <a:endParaRPr lang="en-US" sz="1200" b="1" cap="all" dirty="0">
              <a:solidFill>
                <a:schemeClr val="tx2"/>
              </a:solidFill>
              <a:sym typeface="Helvetica"/>
            </a:endParaRPr>
          </a:p>
        </p:txBody>
      </p:sp>
      <p:grpSp>
        <p:nvGrpSpPr>
          <p:cNvPr id="47" name="46 Grupo"/>
          <p:cNvGrpSpPr/>
          <p:nvPr/>
        </p:nvGrpSpPr>
        <p:grpSpPr>
          <a:xfrm>
            <a:off x="578643" y="415265"/>
            <a:ext cx="7751228" cy="923407"/>
            <a:chOff x="2723929" y="248956"/>
            <a:chExt cx="3376204" cy="1211212"/>
          </a:xfrm>
        </p:grpSpPr>
        <p:sp>
          <p:nvSpPr>
            <p:cNvPr id="48" name="Freeform 112">
              <a:extLst>
                <a:ext uri="{FF2B5EF4-FFF2-40B4-BE49-F238E27FC236}">
                  <a16:creationId xmlns="" xmlns:a16="http://schemas.microsoft.com/office/drawing/2014/main" id="{0212D7DF-0C6E-4C7C-8971-9E5D1959AAA5}"/>
                </a:ext>
              </a:extLst>
            </p:cNvPr>
            <p:cNvSpPr>
              <a:spLocks/>
            </p:cNvSpPr>
            <p:nvPr/>
          </p:nvSpPr>
          <p:spPr bwMode="auto">
            <a:xfrm>
              <a:off x="5493377" y="1250518"/>
              <a:ext cx="456569" cy="209650"/>
            </a:xfrm>
            <a:custGeom>
              <a:avLst/>
              <a:gdLst>
                <a:gd name="T0" fmla="*/ 1822 w 1822"/>
                <a:gd name="T1" fmla="*/ 142 h 952"/>
                <a:gd name="T2" fmla="*/ 0 w 1822"/>
                <a:gd name="T3" fmla="*/ 952 h 952"/>
                <a:gd name="T4" fmla="*/ 0 w 1822"/>
                <a:gd name="T5" fmla="*/ 0 h 952"/>
                <a:gd name="T6" fmla="*/ 1822 w 1822"/>
                <a:gd name="T7" fmla="*/ 142 h 952"/>
              </a:gdLst>
              <a:ahLst/>
              <a:cxnLst>
                <a:cxn ang="0">
                  <a:pos x="T0" y="T1"/>
                </a:cxn>
                <a:cxn ang="0">
                  <a:pos x="T2" y="T3"/>
                </a:cxn>
                <a:cxn ang="0">
                  <a:pos x="T4" y="T5"/>
                </a:cxn>
                <a:cxn ang="0">
                  <a:pos x="T6" y="T7"/>
                </a:cxn>
              </a:cxnLst>
              <a:rect l="0" t="0" r="r" b="b"/>
              <a:pathLst>
                <a:path w="1822" h="952">
                  <a:moveTo>
                    <a:pt x="1822" y="142"/>
                  </a:moveTo>
                  <a:lnTo>
                    <a:pt x="0" y="952"/>
                  </a:lnTo>
                  <a:lnTo>
                    <a:pt x="0" y="0"/>
                  </a:lnTo>
                  <a:lnTo>
                    <a:pt x="1822" y="142"/>
                  </a:lnTo>
                  <a:close/>
                </a:path>
              </a:pathLst>
            </a:custGeom>
            <a:solidFill>
              <a:schemeClr val="accent1">
                <a:lumMod val="50000"/>
              </a:schemeClr>
            </a:solidFill>
            <a:ln>
              <a:noFill/>
            </a:ln>
          </p:spPr>
          <p:txBody>
            <a:bodyPr vert="horz" wrap="square" lIns="68580" tIns="34290" rIns="68580" bIns="34290" numCol="1" anchor="t" anchorCtr="0" compatLnSpc="1">
              <a:prstTxWarp prst="textNoShape">
                <a:avLst/>
              </a:prstTxWarp>
            </a:bodyPr>
            <a:lstStyle/>
            <a:p>
              <a:pPr defTabSz="685766"/>
              <a:endParaRPr lang="en-US" sz="1350">
                <a:solidFill>
                  <a:prstClr val="black"/>
                </a:solidFill>
                <a:latin typeface="Calibri" panose="020F0502020204030204"/>
              </a:endParaRPr>
            </a:p>
          </p:txBody>
        </p:sp>
        <p:sp>
          <p:nvSpPr>
            <p:cNvPr id="49" name="Freeform 114">
              <a:extLst>
                <a:ext uri="{FF2B5EF4-FFF2-40B4-BE49-F238E27FC236}">
                  <a16:creationId xmlns="" xmlns:a16="http://schemas.microsoft.com/office/drawing/2014/main" id="{1DDAA1C0-9408-4564-AEF7-60DA71F98CC0}"/>
                </a:ext>
              </a:extLst>
            </p:cNvPr>
            <p:cNvSpPr>
              <a:spLocks/>
            </p:cNvSpPr>
            <p:nvPr/>
          </p:nvSpPr>
          <p:spPr bwMode="auto">
            <a:xfrm>
              <a:off x="2938197" y="581929"/>
              <a:ext cx="3161936" cy="843884"/>
            </a:xfrm>
            <a:custGeom>
              <a:avLst/>
              <a:gdLst>
                <a:gd name="T0" fmla="*/ 12030 w 12632"/>
                <a:gd name="T1" fmla="*/ 3179 h 3833"/>
                <a:gd name="T2" fmla="*/ 381 w 12632"/>
                <a:gd name="T3" fmla="*/ 3833 h 3833"/>
                <a:gd name="T4" fmla="*/ 0 w 12632"/>
                <a:gd name="T5" fmla="*/ 330 h 3833"/>
                <a:gd name="T6" fmla="*/ 12632 w 12632"/>
                <a:gd name="T7" fmla="*/ 0 h 3833"/>
                <a:gd name="T8" fmla="*/ 12030 w 12632"/>
                <a:gd name="T9" fmla="*/ 3179 h 3833"/>
              </a:gdLst>
              <a:ahLst/>
              <a:cxnLst>
                <a:cxn ang="0">
                  <a:pos x="T0" y="T1"/>
                </a:cxn>
                <a:cxn ang="0">
                  <a:pos x="T2" y="T3"/>
                </a:cxn>
                <a:cxn ang="0">
                  <a:pos x="T4" y="T5"/>
                </a:cxn>
                <a:cxn ang="0">
                  <a:pos x="T6" y="T7"/>
                </a:cxn>
                <a:cxn ang="0">
                  <a:pos x="T8" y="T9"/>
                </a:cxn>
              </a:cxnLst>
              <a:rect l="0" t="0" r="r" b="b"/>
              <a:pathLst>
                <a:path w="12632" h="3833">
                  <a:moveTo>
                    <a:pt x="12030" y="3179"/>
                  </a:moveTo>
                  <a:lnTo>
                    <a:pt x="381" y="3833"/>
                  </a:lnTo>
                  <a:lnTo>
                    <a:pt x="0" y="330"/>
                  </a:lnTo>
                  <a:lnTo>
                    <a:pt x="12632" y="0"/>
                  </a:lnTo>
                  <a:lnTo>
                    <a:pt x="12030" y="3179"/>
                  </a:lnTo>
                  <a:close/>
                </a:path>
              </a:pathLst>
            </a:custGeom>
            <a:solidFill>
              <a:schemeClr val="accent1"/>
            </a:solidFill>
            <a:ln>
              <a:noFill/>
            </a:ln>
          </p:spPr>
          <p:txBody>
            <a:bodyPr vert="horz" wrap="square" lIns="68580" tIns="34290" rIns="68580" bIns="34290" numCol="1" anchor="t" anchorCtr="0" compatLnSpc="1">
              <a:prstTxWarp prst="textNoShape">
                <a:avLst/>
              </a:prstTxWarp>
            </a:bodyPr>
            <a:lstStyle/>
            <a:p>
              <a:pPr defTabSz="685766"/>
              <a:endParaRPr lang="en-US" sz="1350">
                <a:solidFill>
                  <a:prstClr val="black"/>
                </a:solidFill>
                <a:latin typeface="Calibri" panose="020F0502020204030204"/>
              </a:endParaRPr>
            </a:p>
          </p:txBody>
        </p:sp>
        <p:sp>
          <p:nvSpPr>
            <p:cNvPr id="50" name="Freeform 115">
              <a:extLst>
                <a:ext uri="{FF2B5EF4-FFF2-40B4-BE49-F238E27FC236}">
                  <a16:creationId xmlns="" xmlns:a16="http://schemas.microsoft.com/office/drawing/2014/main" id="{5D37DB3A-CAD6-407D-8673-8E47853BBD10}"/>
                </a:ext>
              </a:extLst>
            </p:cNvPr>
            <p:cNvSpPr>
              <a:spLocks/>
            </p:cNvSpPr>
            <p:nvPr/>
          </p:nvSpPr>
          <p:spPr bwMode="auto">
            <a:xfrm>
              <a:off x="2973240" y="638305"/>
              <a:ext cx="671837" cy="787508"/>
            </a:xfrm>
            <a:custGeom>
              <a:avLst/>
              <a:gdLst>
                <a:gd name="T0" fmla="*/ 241 w 2683"/>
                <a:gd name="T1" fmla="*/ 3578 h 3578"/>
                <a:gd name="T2" fmla="*/ 2683 w 2683"/>
                <a:gd name="T3" fmla="*/ 2624 h 3578"/>
                <a:gd name="T4" fmla="*/ 2473 w 2683"/>
                <a:gd name="T5" fmla="*/ 0 h 3578"/>
                <a:gd name="T6" fmla="*/ 0 w 2683"/>
                <a:gd name="T7" fmla="*/ 1662 h 3578"/>
                <a:gd name="T8" fmla="*/ 241 w 2683"/>
                <a:gd name="T9" fmla="*/ 3578 h 3578"/>
              </a:gdLst>
              <a:ahLst/>
              <a:cxnLst>
                <a:cxn ang="0">
                  <a:pos x="T0" y="T1"/>
                </a:cxn>
                <a:cxn ang="0">
                  <a:pos x="T2" y="T3"/>
                </a:cxn>
                <a:cxn ang="0">
                  <a:pos x="T4" y="T5"/>
                </a:cxn>
                <a:cxn ang="0">
                  <a:pos x="T6" y="T7"/>
                </a:cxn>
                <a:cxn ang="0">
                  <a:pos x="T8" y="T9"/>
                </a:cxn>
              </a:cxnLst>
              <a:rect l="0" t="0" r="r" b="b"/>
              <a:pathLst>
                <a:path w="2683" h="3578">
                  <a:moveTo>
                    <a:pt x="241" y="3578"/>
                  </a:moveTo>
                  <a:lnTo>
                    <a:pt x="2683" y="2624"/>
                  </a:lnTo>
                  <a:lnTo>
                    <a:pt x="2473" y="0"/>
                  </a:lnTo>
                  <a:lnTo>
                    <a:pt x="0" y="1662"/>
                  </a:lnTo>
                  <a:lnTo>
                    <a:pt x="241" y="3578"/>
                  </a:lnTo>
                  <a:close/>
                </a:path>
              </a:pathLst>
            </a:custGeom>
            <a:solidFill>
              <a:schemeClr val="accent1">
                <a:lumMod val="50000"/>
              </a:schemeClr>
            </a:solidFill>
            <a:ln>
              <a:noFill/>
            </a:ln>
          </p:spPr>
          <p:txBody>
            <a:bodyPr vert="horz" wrap="square" lIns="68580" tIns="34290" rIns="68580" bIns="34290" numCol="1" anchor="t" anchorCtr="0" compatLnSpc="1">
              <a:prstTxWarp prst="textNoShape">
                <a:avLst/>
              </a:prstTxWarp>
            </a:bodyPr>
            <a:lstStyle/>
            <a:p>
              <a:pPr defTabSz="685766"/>
              <a:endParaRPr lang="en-US" sz="1350">
                <a:solidFill>
                  <a:prstClr val="black"/>
                </a:solidFill>
                <a:latin typeface="Calibri" panose="020F0502020204030204"/>
              </a:endParaRPr>
            </a:p>
          </p:txBody>
        </p:sp>
        <p:sp>
          <p:nvSpPr>
            <p:cNvPr id="51" name="Freeform 117">
              <a:extLst>
                <a:ext uri="{FF2B5EF4-FFF2-40B4-BE49-F238E27FC236}">
                  <a16:creationId xmlns="" xmlns:a16="http://schemas.microsoft.com/office/drawing/2014/main" id="{2796A8C1-A22C-43B8-B212-2E4DFFB9C26E}"/>
                </a:ext>
              </a:extLst>
            </p:cNvPr>
            <p:cNvSpPr>
              <a:spLocks/>
            </p:cNvSpPr>
            <p:nvPr/>
          </p:nvSpPr>
          <p:spPr bwMode="auto">
            <a:xfrm>
              <a:off x="2723929" y="455964"/>
              <a:ext cx="921147" cy="838598"/>
            </a:xfrm>
            <a:custGeom>
              <a:avLst/>
              <a:gdLst>
                <a:gd name="T0" fmla="*/ 3681 w 3681"/>
                <a:gd name="T1" fmla="*/ 3449 h 3809"/>
                <a:gd name="T2" fmla="*/ 3471 w 3681"/>
                <a:gd name="T3" fmla="*/ 0 h 3809"/>
                <a:gd name="T4" fmla="*/ 0 w 3681"/>
                <a:gd name="T5" fmla="*/ 269 h 3809"/>
                <a:gd name="T6" fmla="*/ 0 w 3681"/>
                <a:gd name="T7" fmla="*/ 3809 h 3809"/>
                <a:gd name="T8" fmla="*/ 3681 w 3681"/>
                <a:gd name="T9" fmla="*/ 3449 h 3809"/>
              </a:gdLst>
              <a:ahLst/>
              <a:cxnLst>
                <a:cxn ang="0">
                  <a:pos x="T0" y="T1"/>
                </a:cxn>
                <a:cxn ang="0">
                  <a:pos x="T2" y="T3"/>
                </a:cxn>
                <a:cxn ang="0">
                  <a:pos x="T4" y="T5"/>
                </a:cxn>
                <a:cxn ang="0">
                  <a:pos x="T6" y="T7"/>
                </a:cxn>
                <a:cxn ang="0">
                  <a:pos x="T8" y="T9"/>
                </a:cxn>
              </a:cxnLst>
              <a:rect l="0" t="0" r="r" b="b"/>
              <a:pathLst>
                <a:path w="3681" h="3809">
                  <a:moveTo>
                    <a:pt x="3681" y="3449"/>
                  </a:moveTo>
                  <a:lnTo>
                    <a:pt x="3471" y="0"/>
                  </a:lnTo>
                  <a:lnTo>
                    <a:pt x="0" y="269"/>
                  </a:lnTo>
                  <a:lnTo>
                    <a:pt x="0" y="3809"/>
                  </a:lnTo>
                  <a:lnTo>
                    <a:pt x="3681" y="3449"/>
                  </a:lnTo>
                  <a:close/>
                </a:path>
              </a:pathLst>
            </a:custGeom>
            <a:solidFill>
              <a:schemeClr val="accent1"/>
            </a:solidFill>
            <a:ln>
              <a:noFill/>
            </a:ln>
          </p:spPr>
          <p:txBody>
            <a:bodyPr vert="horz" wrap="square" lIns="68580" tIns="34290" rIns="205740" bIns="34290" numCol="1" anchor="ctr" anchorCtr="0" compatLnSpc="1">
              <a:prstTxWarp prst="textNoShape">
                <a:avLst/>
              </a:prstTxWarp>
            </a:bodyPr>
            <a:lstStyle/>
            <a:p>
              <a:pPr algn="r" defTabSz="685766"/>
              <a:r>
                <a:rPr lang="en-US" sz="1200" b="1" dirty="0" err="1" smtClean="0">
                  <a:solidFill>
                    <a:prstClr val="white"/>
                  </a:solidFill>
                  <a:latin typeface="+mj-lt"/>
                </a:rPr>
                <a:t>Definición</a:t>
              </a:r>
              <a:r>
                <a:rPr lang="en-US" sz="1200" b="1" dirty="0" smtClean="0">
                  <a:solidFill>
                    <a:prstClr val="white"/>
                  </a:solidFill>
                  <a:latin typeface="+mj-lt"/>
                </a:rPr>
                <a:t> </a:t>
              </a:r>
              <a:endParaRPr lang="en-US" sz="1200" b="1" dirty="0">
                <a:solidFill>
                  <a:prstClr val="white"/>
                </a:solidFill>
                <a:latin typeface="+mj-lt"/>
              </a:endParaRPr>
            </a:p>
          </p:txBody>
        </p:sp>
        <p:sp>
          <p:nvSpPr>
            <p:cNvPr id="52" name="Freeform 118">
              <a:extLst>
                <a:ext uri="{FF2B5EF4-FFF2-40B4-BE49-F238E27FC236}">
                  <a16:creationId xmlns="" xmlns:a16="http://schemas.microsoft.com/office/drawing/2014/main" id="{19105753-8D07-4B63-B061-09C30F4BFC34}"/>
                </a:ext>
              </a:extLst>
            </p:cNvPr>
            <p:cNvSpPr>
              <a:spLocks/>
            </p:cNvSpPr>
            <p:nvPr/>
          </p:nvSpPr>
          <p:spPr bwMode="auto">
            <a:xfrm>
              <a:off x="2723930" y="248956"/>
              <a:ext cx="214267" cy="1045606"/>
            </a:xfrm>
            <a:custGeom>
              <a:avLst/>
              <a:gdLst>
                <a:gd name="T0" fmla="*/ 0 w 858"/>
                <a:gd name="T1" fmla="*/ 1212 h 4752"/>
                <a:gd name="T2" fmla="*/ 858 w 858"/>
                <a:gd name="T3" fmla="*/ 0 h 4752"/>
                <a:gd name="T4" fmla="*/ 858 w 858"/>
                <a:gd name="T5" fmla="*/ 4062 h 4752"/>
                <a:gd name="T6" fmla="*/ 0 w 858"/>
                <a:gd name="T7" fmla="*/ 4752 h 4752"/>
                <a:gd name="T8" fmla="*/ 0 w 858"/>
                <a:gd name="T9" fmla="*/ 1212 h 4752"/>
              </a:gdLst>
              <a:ahLst/>
              <a:cxnLst>
                <a:cxn ang="0">
                  <a:pos x="T0" y="T1"/>
                </a:cxn>
                <a:cxn ang="0">
                  <a:pos x="T2" y="T3"/>
                </a:cxn>
                <a:cxn ang="0">
                  <a:pos x="T4" y="T5"/>
                </a:cxn>
                <a:cxn ang="0">
                  <a:pos x="T6" y="T7"/>
                </a:cxn>
                <a:cxn ang="0">
                  <a:pos x="T8" y="T9"/>
                </a:cxn>
              </a:cxnLst>
              <a:rect l="0" t="0" r="r" b="b"/>
              <a:pathLst>
                <a:path w="858" h="4752">
                  <a:moveTo>
                    <a:pt x="0" y="1212"/>
                  </a:moveTo>
                  <a:lnTo>
                    <a:pt x="858" y="0"/>
                  </a:lnTo>
                  <a:lnTo>
                    <a:pt x="858" y="4062"/>
                  </a:lnTo>
                  <a:lnTo>
                    <a:pt x="0" y="4752"/>
                  </a:lnTo>
                  <a:lnTo>
                    <a:pt x="0" y="1212"/>
                  </a:lnTo>
                  <a:close/>
                </a:path>
              </a:pathLst>
            </a:custGeom>
            <a:solidFill>
              <a:schemeClr val="accent1">
                <a:lumMod val="50000"/>
              </a:schemeClr>
            </a:solidFill>
            <a:ln>
              <a:noFill/>
            </a:ln>
          </p:spPr>
          <p:txBody>
            <a:bodyPr vert="horz" wrap="square" lIns="68580" tIns="34290" rIns="68580" bIns="34290" numCol="1" anchor="t" anchorCtr="0" compatLnSpc="1">
              <a:prstTxWarp prst="textNoShape">
                <a:avLst/>
              </a:prstTxWarp>
            </a:bodyPr>
            <a:lstStyle/>
            <a:p>
              <a:pPr defTabSz="685766"/>
              <a:endParaRPr lang="en-US" sz="1350">
                <a:solidFill>
                  <a:prstClr val="black"/>
                </a:solidFill>
                <a:latin typeface="Calibri" panose="020F0502020204030204"/>
              </a:endParaRPr>
            </a:p>
          </p:txBody>
        </p:sp>
        <p:sp>
          <p:nvSpPr>
            <p:cNvPr id="53" name="Rectangle 119">
              <a:extLst>
                <a:ext uri="{FF2B5EF4-FFF2-40B4-BE49-F238E27FC236}">
                  <a16:creationId xmlns="" xmlns:a16="http://schemas.microsoft.com/office/drawing/2014/main" id="{5DF93350-D625-4405-8B4F-B06CF3E58DA5}"/>
                </a:ext>
              </a:extLst>
            </p:cNvPr>
            <p:cNvSpPr>
              <a:spLocks noChangeArrowheads="1"/>
            </p:cNvSpPr>
            <p:nvPr/>
          </p:nvSpPr>
          <p:spPr bwMode="auto">
            <a:xfrm>
              <a:off x="2831063" y="248956"/>
              <a:ext cx="107134" cy="892332"/>
            </a:xfrm>
            <a:prstGeom prst="rect">
              <a:avLst/>
            </a:prstGeom>
            <a:solidFill>
              <a:schemeClr val="accent1">
                <a:lumMod val="60000"/>
                <a:lumOff val="40000"/>
              </a:schemeClr>
            </a:solidFill>
            <a:ln>
              <a:noFill/>
            </a:ln>
          </p:spPr>
          <p:txBody>
            <a:bodyPr vert="horz" wrap="square" lIns="68580" tIns="34290" rIns="68580" bIns="34290" numCol="1" anchor="t" anchorCtr="0" compatLnSpc="1">
              <a:prstTxWarp prst="textNoShape">
                <a:avLst/>
              </a:prstTxWarp>
            </a:bodyPr>
            <a:lstStyle/>
            <a:p>
              <a:pPr defTabSz="685766"/>
              <a:endParaRPr lang="en-US" sz="1350">
                <a:solidFill>
                  <a:prstClr val="black"/>
                </a:solidFill>
                <a:latin typeface="Calibri" panose="020F0502020204030204"/>
              </a:endParaRPr>
            </a:p>
          </p:txBody>
        </p:sp>
        <p:sp>
          <p:nvSpPr>
            <p:cNvPr id="54" name="TextBox 127">
              <a:extLst>
                <a:ext uri="{FF2B5EF4-FFF2-40B4-BE49-F238E27FC236}">
                  <a16:creationId xmlns="" xmlns:a16="http://schemas.microsoft.com/office/drawing/2014/main" id="{031D490B-EC99-4F1B-BDD6-5D787AD924DC}"/>
                </a:ext>
              </a:extLst>
            </p:cNvPr>
            <p:cNvSpPr txBox="1"/>
            <p:nvPr/>
          </p:nvSpPr>
          <p:spPr>
            <a:xfrm>
              <a:off x="3682207" y="620419"/>
              <a:ext cx="2410919" cy="548262"/>
            </a:xfrm>
            <a:prstGeom prst="rect">
              <a:avLst/>
            </a:prstGeom>
            <a:noFill/>
          </p:spPr>
          <p:txBody>
            <a:bodyPr wrap="square" tIns="0" bIns="0" rtlCol="0">
              <a:spAutoFit/>
            </a:bodyPr>
            <a:lstStyle/>
            <a:p>
              <a:pPr defTabSz="685766"/>
              <a:r>
                <a:rPr lang="es-CO" sz="1000" dirty="0" smtClean="0">
                  <a:solidFill>
                    <a:prstClr val="white"/>
                  </a:solidFill>
                  <a:effectLst>
                    <a:outerShdw blurRad="38100" dist="38100" dir="2700000" algn="tl">
                      <a:srgbClr val="000000">
                        <a:alpha val="43137"/>
                      </a:srgbClr>
                    </a:outerShdw>
                  </a:effectLst>
                  <a:latin typeface="+mj-lt"/>
                </a:rPr>
                <a:t>En </a:t>
              </a:r>
              <a:r>
                <a:rPr lang="es-CO" sz="1000" dirty="0">
                  <a:solidFill>
                    <a:prstClr val="white"/>
                  </a:solidFill>
                  <a:effectLst>
                    <a:outerShdw blurRad="38100" dist="38100" dir="2700000" algn="tl">
                      <a:srgbClr val="000000">
                        <a:alpha val="43137"/>
                      </a:srgbClr>
                    </a:outerShdw>
                  </a:effectLst>
                  <a:latin typeface="+mj-lt"/>
                </a:rPr>
                <a:t>este archivo se debe reportar los datos de los bienes inmuebles que dispone la Caja de Compensación Familiar, en cualquier modalidad de tenencia o explotación. Las novedades o actualizaciones deben ser reportadas en el mes siguiente al que se presenten</a:t>
              </a:r>
            </a:p>
          </p:txBody>
        </p:sp>
      </p:grpSp>
      <p:graphicFrame>
        <p:nvGraphicFramePr>
          <p:cNvPr id="3" name="2 Tabla"/>
          <p:cNvGraphicFramePr>
            <a:graphicFrameLocks noGrp="1"/>
          </p:cNvGraphicFramePr>
          <p:nvPr>
            <p:extLst>
              <p:ext uri="{D42A27DB-BD31-4B8C-83A1-F6EECF244321}">
                <p14:modId xmlns:p14="http://schemas.microsoft.com/office/powerpoint/2010/main" val="3490827467"/>
              </p:ext>
            </p:extLst>
          </p:nvPr>
        </p:nvGraphicFramePr>
        <p:xfrm>
          <a:off x="107504" y="1923678"/>
          <a:ext cx="2448272" cy="2880317"/>
        </p:xfrm>
        <a:graphic>
          <a:graphicData uri="http://schemas.openxmlformats.org/drawingml/2006/table">
            <a:tbl>
              <a:tblPr firstRow="1" firstCol="1" bandRow="1">
                <a:tableStyleId>{5C22544A-7EE6-4342-B048-85BDC9FD1C3A}</a:tableStyleId>
              </a:tblPr>
              <a:tblGrid>
                <a:gridCol w="612988"/>
                <a:gridCol w="1835284"/>
              </a:tblGrid>
              <a:tr h="286810">
                <a:tc gridSpan="2">
                  <a:txBody>
                    <a:bodyPr/>
                    <a:lstStyle/>
                    <a:p>
                      <a:pPr marR="34290" algn="ctr">
                        <a:lnSpc>
                          <a:spcPct val="107000"/>
                        </a:lnSpc>
                        <a:spcAft>
                          <a:spcPts val="0"/>
                        </a:spcAft>
                      </a:pPr>
                      <a:r>
                        <a:rPr lang="es-ES_tradnl" sz="1000" dirty="0">
                          <a:effectLst/>
                          <a:uFill>
                            <a:solidFill>
                              <a:srgbClr val="000000"/>
                            </a:solidFill>
                          </a:uFill>
                        </a:rPr>
                        <a:t>TABLA 11: TENENCIA </a:t>
                      </a:r>
                      <a:endParaRPr lang="es-CO" sz="1000" dirty="0">
                        <a:solidFill>
                          <a:srgbClr val="000000"/>
                        </a:solidFill>
                        <a:effectLst/>
                        <a:uFill>
                          <a:solidFill>
                            <a:srgbClr val="000000"/>
                          </a:solidFill>
                        </a:uFill>
                        <a:latin typeface="Calibri"/>
                        <a:ea typeface="Calibri"/>
                        <a:cs typeface="Calibri"/>
                      </a:endParaRPr>
                    </a:p>
                  </a:txBody>
                  <a:tcPr marL="35438" marR="59359" marT="35438" marB="35438"/>
                </a:tc>
                <a:tc hMerge="1">
                  <a:txBody>
                    <a:bodyPr/>
                    <a:lstStyle/>
                    <a:p>
                      <a:endParaRPr lang="es-CO"/>
                    </a:p>
                  </a:txBody>
                  <a:tcPr/>
                </a:tc>
              </a:tr>
              <a:tr h="297530">
                <a:tc>
                  <a:txBody>
                    <a:bodyPr/>
                    <a:lstStyle/>
                    <a:p>
                      <a:pPr algn="just">
                        <a:lnSpc>
                          <a:spcPct val="107000"/>
                        </a:lnSpc>
                        <a:spcAft>
                          <a:spcPts val="0"/>
                        </a:spcAft>
                      </a:pPr>
                      <a:r>
                        <a:rPr lang="es-ES_tradnl" sz="1000">
                          <a:effectLst/>
                          <a:uFill>
                            <a:solidFill>
                              <a:srgbClr val="000000"/>
                            </a:solidFill>
                          </a:uFill>
                        </a:rPr>
                        <a:t>Código </a:t>
                      </a:r>
                      <a:endParaRPr lang="es-CO" sz="1000">
                        <a:solidFill>
                          <a:srgbClr val="000000"/>
                        </a:solidFill>
                        <a:effectLst/>
                        <a:uFill>
                          <a:solidFill>
                            <a:srgbClr val="000000"/>
                          </a:solidFill>
                        </a:uFill>
                        <a:latin typeface="Calibri"/>
                        <a:ea typeface="Calibri"/>
                        <a:cs typeface="Calibri"/>
                      </a:endParaRPr>
                    </a:p>
                  </a:txBody>
                  <a:tcPr marL="35438" marR="35438" marT="35438" marB="35438"/>
                </a:tc>
                <a:tc>
                  <a:txBody>
                    <a:bodyPr/>
                    <a:lstStyle/>
                    <a:p>
                      <a:pPr marR="29845" algn="ctr">
                        <a:lnSpc>
                          <a:spcPct val="107000"/>
                        </a:lnSpc>
                        <a:spcAft>
                          <a:spcPts val="0"/>
                        </a:spcAft>
                      </a:pPr>
                      <a:r>
                        <a:rPr lang="es-ES_tradnl" sz="1000">
                          <a:effectLst/>
                          <a:uFill>
                            <a:solidFill>
                              <a:srgbClr val="000000"/>
                            </a:solidFill>
                          </a:uFill>
                        </a:rPr>
                        <a:t>Nombre </a:t>
                      </a:r>
                      <a:endParaRPr lang="es-CO" sz="1000">
                        <a:solidFill>
                          <a:srgbClr val="000000"/>
                        </a:solidFill>
                        <a:effectLst/>
                        <a:uFill>
                          <a:solidFill>
                            <a:srgbClr val="000000"/>
                          </a:solidFill>
                        </a:uFill>
                        <a:latin typeface="Calibri"/>
                        <a:ea typeface="Calibri"/>
                        <a:cs typeface="Calibri"/>
                      </a:endParaRPr>
                    </a:p>
                  </a:txBody>
                  <a:tcPr marL="35438" marR="56258" marT="35438" marB="35438"/>
                </a:tc>
              </a:tr>
              <a:tr h="297530">
                <a:tc>
                  <a:txBody>
                    <a:bodyPr/>
                    <a:lstStyle/>
                    <a:p>
                      <a:pPr marR="32385" algn="ctr">
                        <a:lnSpc>
                          <a:spcPct val="107000"/>
                        </a:lnSpc>
                        <a:spcAft>
                          <a:spcPts val="0"/>
                        </a:spcAft>
                      </a:pPr>
                      <a:r>
                        <a:rPr lang="es-ES_tradnl" sz="1000" dirty="0">
                          <a:effectLst/>
                          <a:uFill>
                            <a:solidFill>
                              <a:srgbClr val="000000"/>
                            </a:solidFill>
                          </a:uFill>
                        </a:rPr>
                        <a:t>11</a:t>
                      </a:r>
                      <a:endParaRPr lang="es-CO" sz="1000" dirty="0">
                        <a:solidFill>
                          <a:srgbClr val="000000"/>
                        </a:solidFill>
                        <a:effectLst/>
                        <a:uFill>
                          <a:solidFill>
                            <a:srgbClr val="000000"/>
                          </a:solidFill>
                        </a:uFill>
                        <a:latin typeface="Calibri"/>
                        <a:ea typeface="Calibri"/>
                        <a:cs typeface="Calibri"/>
                      </a:endParaRPr>
                    </a:p>
                  </a:txBody>
                  <a:tcPr marL="35438" marR="58030" marT="35438" marB="35438" anchor="ctr"/>
                </a:tc>
                <a:tc>
                  <a:txBody>
                    <a:bodyPr/>
                    <a:lstStyle/>
                    <a:p>
                      <a:pPr marR="32385" algn="just">
                        <a:lnSpc>
                          <a:spcPct val="107000"/>
                        </a:lnSpc>
                        <a:spcAft>
                          <a:spcPts val="0"/>
                        </a:spcAft>
                      </a:pPr>
                      <a:r>
                        <a:rPr lang="es-ES_tradnl" sz="1000">
                          <a:effectLst/>
                          <a:uFill>
                            <a:solidFill>
                              <a:srgbClr val="000000"/>
                            </a:solidFill>
                          </a:uFill>
                        </a:rPr>
                        <a:t>En Propiedad</a:t>
                      </a:r>
                      <a:endParaRPr lang="es-CO" sz="1000">
                        <a:solidFill>
                          <a:srgbClr val="000000"/>
                        </a:solidFill>
                        <a:effectLst/>
                        <a:uFill>
                          <a:solidFill>
                            <a:srgbClr val="000000"/>
                          </a:solidFill>
                        </a:uFill>
                        <a:latin typeface="Calibri"/>
                        <a:ea typeface="Calibri"/>
                        <a:cs typeface="Calibri"/>
                      </a:endParaRPr>
                    </a:p>
                  </a:txBody>
                  <a:tcPr marL="35438" marR="58030" marT="35438" marB="35438"/>
                </a:tc>
              </a:tr>
              <a:tr h="297530">
                <a:tc>
                  <a:txBody>
                    <a:bodyPr/>
                    <a:lstStyle/>
                    <a:p>
                      <a:pPr marR="32385" algn="ctr">
                        <a:lnSpc>
                          <a:spcPct val="107000"/>
                        </a:lnSpc>
                        <a:spcAft>
                          <a:spcPts val="0"/>
                        </a:spcAft>
                      </a:pPr>
                      <a:r>
                        <a:rPr lang="es-ES_tradnl" sz="1000">
                          <a:effectLst/>
                          <a:uFill>
                            <a:solidFill>
                              <a:srgbClr val="000000"/>
                            </a:solidFill>
                          </a:uFill>
                        </a:rPr>
                        <a:t>12</a:t>
                      </a:r>
                      <a:endParaRPr lang="es-CO" sz="1000">
                        <a:solidFill>
                          <a:srgbClr val="000000"/>
                        </a:solidFill>
                        <a:effectLst/>
                        <a:uFill>
                          <a:solidFill>
                            <a:srgbClr val="000000"/>
                          </a:solidFill>
                        </a:uFill>
                        <a:latin typeface="Calibri"/>
                        <a:ea typeface="Calibri"/>
                        <a:cs typeface="Calibri"/>
                      </a:endParaRPr>
                    </a:p>
                  </a:txBody>
                  <a:tcPr marL="35438" marR="58030" marT="35438" marB="35438" anchor="ctr"/>
                </a:tc>
                <a:tc>
                  <a:txBody>
                    <a:bodyPr/>
                    <a:lstStyle/>
                    <a:p>
                      <a:pPr marR="32385" algn="just">
                        <a:lnSpc>
                          <a:spcPct val="107000"/>
                        </a:lnSpc>
                        <a:spcAft>
                          <a:spcPts val="0"/>
                        </a:spcAft>
                      </a:pPr>
                      <a:r>
                        <a:rPr lang="es-ES_tradnl" sz="1000">
                          <a:effectLst/>
                          <a:uFill>
                            <a:solidFill>
                              <a:srgbClr val="000000"/>
                            </a:solidFill>
                          </a:uFill>
                        </a:rPr>
                        <a:t>En Arriendo</a:t>
                      </a:r>
                      <a:endParaRPr lang="es-CO" sz="1000">
                        <a:solidFill>
                          <a:srgbClr val="000000"/>
                        </a:solidFill>
                        <a:effectLst/>
                        <a:uFill>
                          <a:solidFill>
                            <a:srgbClr val="000000"/>
                          </a:solidFill>
                        </a:uFill>
                        <a:latin typeface="Calibri"/>
                        <a:ea typeface="Calibri"/>
                        <a:cs typeface="Calibri"/>
                      </a:endParaRPr>
                    </a:p>
                  </a:txBody>
                  <a:tcPr marL="35438" marR="58030" marT="35438" marB="35438"/>
                </a:tc>
              </a:tr>
              <a:tr h="297530">
                <a:tc>
                  <a:txBody>
                    <a:bodyPr/>
                    <a:lstStyle/>
                    <a:p>
                      <a:pPr marR="32385" algn="ctr">
                        <a:lnSpc>
                          <a:spcPct val="107000"/>
                        </a:lnSpc>
                        <a:spcAft>
                          <a:spcPts val="0"/>
                        </a:spcAft>
                      </a:pPr>
                      <a:r>
                        <a:rPr lang="es-ES_tradnl" sz="1000">
                          <a:effectLst/>
                          <a:uFill>
                            <a:solidFill>
                              <a:srgbClr val="000000"/>
                            </a:solidFill>
                          </a:uFill>
                        </a:rPr>
                        <a:t>13</a:t>
                      </a:r>
                      <a:endParaRPr lang="es-CO" sz="1000">
                        <a:solidFill>
                          <a:srgbClr val="000000"/>
                        </a:solidFill>
                        <a:effectLst/>
                        <a:uFill>
                          <a:solidFill>
                            <a:srgbClr val="000000"/>
                          </a:solidFill>
                        </a:uFill>
                        <a:latin typeface="Calibri"/>
                        <a:ea typeface="Calibri"/>
                        <a:cs typeface="Calibri"/>
                      </a:endParaRPr>
                    </a:p>
                  </a:txBody>
                  <a:tcPr marL="35438" marR="58030" marT="35438" marB="35438" anchor="ctr"/>
                </a:tc>
                <a:tc>
                  <a:txBody>
                    <a:bodyPr/>
                    <a:lstStyle/>
                    <a:p>
                      <a:pPr marR="32385" algn="just">
                        <a:lnSpc>
                          <a:spcPct val="107000"/>
                        </a:lnSpc>
                        <a:spcAft>
                          <a:spcPts val="0"/>
                        </a:spcAft>
                      </a:pPr>
                      <a:r>
                        <a:rPr lang="es-ES_tradnl" sz="1000">
                          <a:effectLst/>
                          <a:uFill>
                            <a:solidFill>
                              <a:srgbClr val="000000"/>
                            </a:solidFill>
                          </a:uFill>
                        </a:rPr>
                        <a:t>En Comodato</a:t>
                      </a:r>
                      <a:endParaRPr lang="es-CO" sz="1000">
                        <a:solidFill>
                          <a:srgbClr val="000000"/>
                        </a:solidFill>
                        <a:effectLst/>
                        <a:uFill>
                          <a:solidFill>
                            <a:srgbClr val="000000"/>
                          </a:solidFill>
                        </a:uFill>
                        <a:latin typeface="Calibri"/>
                        <a:ea typeface="Calibri"/>
                        <a:cs typeface="Calibri"/>
                      </a:endParaRPr>
                    </a:p>
                  </a:txBody>
                  <a:tcPr marL="35438" marR="58030" marT="35438" marB="35438"/>
                </a:tc>
              </a:tr>
              <a:tr h="297530">
                <a:tc>
                  <a:txBody>
                    <a:bodyPr/>
                    <a:lstStyle/>
                    <a:p>
                      <a:pPr marR="32385" algn="ctr">
                        <a:lnSpc>
                          <a:spcPct val="107000"/>
                        </a:lnSpc>
                        <a:spcAft>
                          <a:spcPts val="0"/>
                        </a:spcAft>
                      </a:pPr>
                      <a:r>
                        <a:rPr lang="es-ES_tradnl" sz="1000">
                          <a:effectLst/>
                          <a:uFill>
                            <a:solidFill>
                              <a:srgbClr val="000000"/>
                            </a:solidFill>
                          </a:uFill>
                        </a:rPr>
                        <a:t>14</a:t>
                      </a:r>
                      <a:endParaRPr lang="es-CO" sz="1000">
                        <a:solidFill>
                          <a:srgbClr val="000000"/>
                        </a:solidFill>
                        <a:effectLst/>
                        <a:uFill>
                          <a:solidFill>
                            <a:srgbClr val="000000"/>
                          </a:solidFill>
                        </a:uFill>
                        <a:latin typeface="Calibri"/>
                        <a:ea typeface="Calibri"/>
                        <a:cs typeface="Calibri"/>
                      </a:endParaRPr>
                    </a:p>
                  </a:txBody>
                  <a:tcPr marL="35438" marR="58030" marT="35438" marB="35438" anchor="ctr"/>
                </a:tc>
                <a:tc>
                  <a:txBody>
                    <a:bodyPr/>
                    <a:lstStyle/>
                    <a:p>
                      <a:pPr marR="32385" algn="just">
                        <a:lnSpc>
                          <a:spcPct val="107000"/>
                        </a:lnSpc>
                        <a:spcAft>
                          <a:spcPts val="0"/>
                        </a:spcAft>
                      </a:pPr>
                      <a:r>
                        <a:rPr lang="es-ES_tradnl" sz="1000">
                          <a:effectLst/>
                          <a:uFill>
                            <a:solidFill>
                              <a:srgbClr val="000000"/>
                            </a:solidFill>
                          </a:uFill>
                        </a:rPr>
                        <a:t>En Concesión</a:t>
                      </a:r>
                      <a:endParaRPr lang="es-CO" sz="1000">
                        <a:solidFill>
                          <a:srgbClr val="000000"/>
                        </a:solidFill>
                        <a:effectLst/>
                        <a:uFill>
                          <a:solidFill>
                            <a:srgbClr val="000000"/>
                          </a:solidFill>
                        </a:uFill>
                        <a:latin typeface="Calibri"/>
                        <a:ea typeface="Calibri"/>
                        <a:cs typeface="Calibri"/>
                      </a:endParaRPr>
                    </a:p>
                  </a:txBody>
                  <a:tcPr marL="35438" marR="58030" marT="35438" marB="35438"/>
                </a:tc>
              </a:tr>
              <a:tr h="297530">
                <a:tc>
                  <a:txBody>
                    <a:bodyPr/>
                    <a:lstStyle/>
                    <a:p>
                      <a:pPr marR="32385" algn="ctr">
                        <a:lnSpc>
                          <a:spcPct val="107000"/>
                        </a:lnSpc>
                        <a:spcAft>
                          <a:spcPts val="0"/>
                        </a:spcAft>
                      </a:pPr>
                      <a:r>
                        <a:rPr lang="es-ES_tradnl" sz="1000">
                          <a:effectLst/>
                          <a:uFill>
                            <a:solidFill>
                              <a:srgbClr val="000000"/>
                            </a:solidFill>
                          </a:uFill>
                        </a:rPr>
                        <a:t>15</a:t>
                      </a:r>
                      <a:endParaRPr lang="es-CO" sz="1000">
                        <a:solidFill>
                          <a:srgbClr val="000000"/>
                        </a:solidFill>
                        <a:effectLst/>
                        <a:uFill>
                          <a:solidFill>
                            <a:srgbClr val="000000"/>
                          </a:solidFill>
                        </a:uFill>
                        <a:latin typeface="Calibri"/>
                        <a:ea typeface="Calibri"/>
                        <a:cs typeface="Calibri"/>
                      </a:endParaRPr>
                    </a:p>
                  </a:txBody>
                  <a:tcPr marL="35438" marR="58030" marT="35438" marB="35438" anchor="ctr"/>
                </a:tc>
                <a:tc>
                  <a:txBody>
                    <a:bodyPr/>
                    <a:lstStyle/>
                    <a:p>
                      <a:pPr marR="32385" algn="just">
                        <a:lnSpc>
                          <a:spcPct val="107000"/>
                        </a:lnSpc>
                        <a:spcAft>
                          <a:spcPts val="0"/>
                        </a:spcAft>
                      </a:pPr>
                      <a:r>
                        <a:rPr lang="es-ES_tradnl" sz="1000">
                          <a:effectLst/>
                          <a:uFill>
                            <a:solidFill>
                              <a:srgbClr val="000000"/>
                            </a:solidFill>
                          </a:uFill>
                        </a:rPr>
                        <a:t>En Convenio</a:t>
                      </a:r>
                      <a:endParaRPr lang="es-CO" sz="1000">
                        <a:solidFill>
                          <a:srgbClr val="000000"/>
                        </a:solidFill>
                        <a:effectLst/>
                        <a:uFill>
                          <a:solidFill>
                            <a:srgbClr val="000000"/>
                          </a:solidFill>
                        </a:uFill>
                        <a:latin typeface="Calibri"/>
                        <a:ea typeface="Calibri"/>
                        <a:cs typeface="Calibri"/>
                      </a:endParaRPr>
                    </a:p>
                  </a:txBody>
                  <a:tcPr marL="35438" marR="58030" marT="35438" marB="35438"/>
                </a:tc>
              </a:tr>
              <a:tr h="510797">
                <a:tc>
                  <a:txBody>
                    <a:bodyPr/>
                    <a:lstStyle/>
                    <a:p>
                      <a:pPr marR="32385" algn="ctr">
                        <a:lnSpc>
                          <a:spcPct val="107000"/>
                        </a:lnSpc>
                        <a:spcAft>
                          <a:spcPts val="0"/>
                        </a:spcAft>
                      </a:pPr>
                      <a:r>
                        <a:rPr lang="es-ES_tradnl" sz="1000">
                          <a:effectLst/>
                          <a:uFill>
                            <a:solidFill>
                              <a:srgbClr val="000000"/>
                            </a:solidFill>
                          </a:uFill>
                        </a:rPr>
                        <a:t>16</a:t>
                      </a:r>
                      <a:endParaRPr lang="es-CO" sz="1000">
                        <a:solidFill>
                          <a:srgbClr val="000000"/>
                        </a:solidFill>
                        <a:effectLst/>
                        <a:uFill>
                          <a:solidFill>
                            <a:srgbClr val="000000"/>
                          </a:solidFill>
                        </a:uFill>
                        <a:latin typeface="Calibri"/>
                        <a:ea typeface="Calibri"/>
                        <a:cs typeface="Calibri"/>
                      </a:endParaRPr>
                    </a:p>
                  </a:txBody>
                  <a:tcPr marL="35438" marR="58030" marT="35438" marB="35438" anchor="ctr"/>
                </a:tc>
                <a:tc>
                  <a:txBody>
                    <a:bodyPr/>
                    <a:lstStyle/>
                    <a:p>
                      <a:pPr marR="32385" algn="just">
                        <a:lnSpc>
                          <a:spcPct val="107000"/>
                        </a:lnSpc>
                        <a:spcAft>
                          <a:spcPts val="0"/>
                        </a:spcAft>
                      </a:pPr>
                      <a:r>
                        <a:rPr lang="es-ES_tradnl" sz="1000">
                          <a:effectLst/>
                          <a:uFill>
                            <a:solidFill>
                              <a:srgbClr val="000000"/>
                            </a:solidFill>
                          </a:uFill>
                        </a:rPr>
                        <a:t>En Contrato de Administració o Coadministración</a:t>
                      </a:r>
                      <a:endParaRPr lang="es-CO" sz="1000">
                        <a:solidFill>
                          <a:srgbClr val="000000"/>
                        </a:solidFill>
                        <a:effectLst/>
                        <a:uFill>
                          <a:solidFill>
                            <a:srgbClr val="000000"/>
                          </a:solidFill>
                        </a:uFill>
                        <a:latin typeface="Calibri"/>
                        <a:ea typeface="Calibri"/>
                        <a:cs typeface="Calibri"/>
                      </a:endParaRPr>
                    </a:p>
                  </a:txBody>
                  <a:tcPr marL="35438" marR="58030" marT="35438" marB="35438"/>
                </a:tc>
              </a:tr>
              <a:tr h="297530">
                <a:tc>
                  <a:txBody>
                    <a:bodyPr/>
                    <a:lstStyle/>
                    <a:p>
                      <a:pPr marR="32385" algn="ctr">
                        <a:lnSpc>
                          <a:spcPct val="107000"/>
                        </a:lnSpc>
                        <a:spcAft>
                          <a:spcPts val="0"/>
                        </a:spcAft>
                      </a:pPr>
                      <a:r>
                        <a:rPr lang="es-ES_tradnl" sz="1000">
                          <a:effectLst/>
                          <a:uFill>
                            <a:solidFill>
                              <a:srgbClr val="000000"/>
                            </a:solidFill>
                          </a:uFill>
                        </a:rPr>
                        <a:t>17</a:t>
                      </a:r>
                      <a:endParaRPr lang="es-CO" sz="1000">
                        <a:solidFill>
                          <a:srgbClr val="000000"/>
                        </a:solidFill>
                        <a:effectLst/>
                        <a:uFill>
                          <a:solidFill>
                            <a:srgbClr val="000000"/>
                          </a:solidFill>
                        </a:uFill>
                        <a:latin typeface="Calibri"/>
                        <a:ea typeface="Calibri"/>
                        <a:cs typeface="Calibri"/>
                      </a:endParaRPr>
                    </a:p>
                  </a:txBody>
                  <a:tcPr marL="35438" marR="58030" marT="35438" marB="35438" anchor="ctr"/>
                </a:tc>
                <a:tc>
                  <a:txBody>
                    <a:bodyPr/>
                    <a:lstStyle/>
                    <a:p>
                      <a:pPr marR="32385" algn="just">
                        <a:lnSpc>
                          <a:spcPct val="107000"/>
                        </a:lnSpc>
                        <a:spcAft>
                          <a:spcPts val="0"/>
                        </a:spcAft>
                      </a:pPr>
                      <a:r>
                        <a:rPr lang="es-ES_tradnl" sz="1000" dirty="0">
                          <a:effectLst/>
                          <a:uFill>
                            <a:solidFill>
                              <a:srgbClr val="000000"/>
                            </a:solidFill>
                          </a:uFill>
                        </a:rPr>
                        <a:t>En Préstamo</a:t>
                      </a:r>
                      <a:endParaRPr lang="es-CO" sz="1000" dirty="0">
                        <a:solidFill>
                          <a:srgbClr val="000000"/>
                        </a:solidFill>
                        <a:effectLst/>
                        <a:uFill>
                          <a:solidFill>
                            <a:srgbClr val="000000"/>
                          </a:solidFill>
                        </a:uFill>
                        <a:latin typeface="Calibri"/>
                        <a:ea typeface="Calibri"/>
                        <a:cs typeface="Calibri"/>
                      </a:endParaRPr>
                    </a:p>
                  </a:txBody>
                  <a:tcPr marL="35438" marR="58030" marT="35438" marB="35438"/>
                </a:tc>
              </a:tr>
            </a:tbl>
          </a:graphicData>
        </a:graphic>
      </p:graphicFrame>
      <p:sp>
        <p:nvSpPr>
          <p:cNvPr id="57" name="Rectángulo 6">
            <a:extLst>
              <a:ext uri="{FF2B5EF4-FFF2-40B4-BE49-F238E27FC236}">
                <a16:creationId xmlns="" xmlns:a16="http://schemas.microsoft.com/office/drawing/2014/main" id="{CE38C0CF-B2CA-466B-8CC8-8C12619D2B15}"/>
              </a:ext>
            </a:extLst>
          </p:cNvPr>
          <p:cNvSpPr/>
          <p:nvPr/>
        </p:nvSpPr>
        <p:spPr>
          <a:xfrm>
            <a:off x="3679438" y="1291192"/>
            <a:ext cx="5021844" cy="276999"/>
          </a:xfrm>
          <a:prstGeom prst="rect">
            <a:avLst/>
          </a:prstGeom>
        </p:spPr>
        <p:txBody>
          <a:bodyPr wrap="square">
            <a:spAutoFit/>
          </a:bodyPr>
          <a:lstStyle/>
          <a:p>
            <a:pPr algn="ctr" defTabSz="342861">
              <a:defRPr>
                <a:solidFill>
                  <a:srgbClr val="FFFFFF"/>
                </a:solidFill>
              </a:defRPr>
            </a:pPr>
            <a:r>
              <a:rPr lang="en-US" sz="1200" b="1" cap="all" dirty="0" err="1" smtClean="0">
                <a:solidFill>
                  <a:schemeClr val="tx2"/>
                </a:solidFill>
              </a:rPr>
              <a:t>Respuesta</a:t>
            </a:r>
            <a:r>
              <a:rPr lang="en-US" sz="1200" b="1" cap="all" dirty="0" smtClean="0">
                <a:solidFill>
                  <a:schemeClr val="tx2"/>
                </a:solidFill>
              </a:rPr>
              <a:t>  a </a:t>
            </a:r>
            <a:r>
              <a:rPr lang="en-US" sz="1200" b="1" cap="all" dirty="0" err="1" smtClean="0">
                <a:solidFill>
                  <a:schemeClr val="tx2"/>
                </a:solidFill>
              </a:rPr>
              <a:t>observaciones</a:t>
            </a:r>
            <a:r>
              <a:rPr lang="en-US" sz="1200" b="1" cap="all" dirty="0" smtClean="0">
                <a:solidFill>
                  <a:schemeClr val="tx2"/>
                </a:solidFill>
              </a:rPr>
              <a:t>- </a:t>
            </a:r>
            <a:r>
              <a:rPr lang="en-US" sz="1200" b="1" cap="all" dirty="0" smtClean="0">
                <a:solidFill>
                  <a:schemeClr val="tx2"/>
                </a:solidFill>
                <a:sym typeface="Helvetica"/>
              </a:rPr>
              <a:t>2-004A INFRAESTRUCTURA</a:t>
            </a:r>
            <a:endParaRPr lang="en-US" sz="1200" b="1" cap="all" dirty="0">
              <a:solidFill>
                <a:schemeClr val="tx2"/>
              </a:solidFill>
            </a:endParaRPr>
          </a:p>
        </p:txBody>
      </p:sp>
      <p:sp>
        <p:nvSpPr>
          <p:cNvPr id="58" name="Rectángulo 1">
            <a:extLst>
              <a:ext uri="{FF2B5EF4-FFF2-40B4-BE49-F238E27FC236}">
                <a16:creationId xmlns:a16="http://schemas.microsoft.com/office/drawing/2014/main" xmlns="" id="{3B9E288C-B6DD-430E-A4AB-11B7DDC5FE56}"/>
              </a:ext>
            </a:extLst>
          </p:cNvPr>
          <p:cNvSpPr/>
          <p:nvPr/>
        </p:nvSpPr>
        <p:spPr>
          <a:xfrm>
            <a:off x="3415319" y="1604077"/>
            <a:ext cx="5756836" cy="600164"/>
          </a:xfrm>
          <a:prstGeom prst="rect">
            <a:avLst/>
          </a:prstGeom>
        </p:spPr>
        <p:txBody>
          <a:bodyPr wrap="square">
            <a:spAutoFit/>
          </a:bodyPr>
          <a:lstStyle/>
          <a:p>
            <a:pPr algn="just"/>
            <a:r>
              <a:rPr lang="es-CO" sz="1100" dirty="0">
                <a:effectLst>
                  <a:outerShdw blurRad="38100" dist="38100" dir="2700000" algn="tl">
                    <a:srgbClr val="000000">
                      <a:alpha val="43137"/>
                    </a:srgbClr>
                  </a:outerShdw>
                </a:effectLst>
              </a:rPr>
              <a:t>Caso Especial 1</a:t>
            </a:r>
            <a:r>
              <a:rPr lang="es-CO" sz="1100" dirty="0"/>
              <a:t>: Infraestructura ocasional: Para el caso de la infraestructura ocasional se debe diligenciar el tipo de infraestructura según la tabla 10 y en la tabla 11 tenencia se seleccionara la opción "en préstamo". </a:t>
            </a:r>
          </a:p>
        </p:txBody>
      </p:sp>
      <p:sp>
        <p:nvSpPr>
          <p:cNvPr id="80" name="Rectángulo 1">
            <a:extLst>
              <a:ext uri="{FF2B5EF4-FFF2-40B4-BE49-F238E27FC236}">
                <a16:creationId xmlns:a16="http://schemas.microsoft.com/office/drawing/2014/main" xmlns="" id="{3B9E288C-B6DD-430E-A4AB-11B7DDC5FE56}"/>
              </a:ext>
            </a:extLst>
          </p:cNvPr>
          <p:cNvSpPr/>
          <p:nvPr/>
        </p:nvSpPr>
        <p:spPr>
          <a:xfrm>
            <a:off x="3415319" y="2204241"/>
            <a:ext cx="5703351" cy="769441"/>
          </a:xfrm>
          <a:prstGeom prst="rect">
            <a:avLst/>
          </a:prstGeom>
        </p:spPr>
        <p:txBody>
          <a:bodyPr wrap="square">
            <a:spAutoFit/>
          </a:bodyPr>
          <a:lstStyle/>
          <a:p>
            <a:pPr algn="just"/>
            <a:r>
              <a:rPr lang="es-CO" sz="1100" b="1" dirty="0"/>
              <a:t>Caso Especial 2: </a:t>
            </a:r>
            <a:r>
              <a:rPr lang="es-CO" sz="1100" dirty="0"/>
              <a:t>infraestructuras de uso público, como las playas y  parques naturales: Para este tipo de infraestructura diligenciar el tipo de infraestructura tabla 10  opción «espacios comunitarios»  y en la tabla 11 tenencia se seleccionara la opción "en préstamo". </a:t>
            </a:r>
          </a:p>
        </p:txBody>
      </p:sp>
      <p:sp>
        <p:nvSpPr>
          <p:cNvPr id="107" name="106 Rectángulo"/>
          <p:cNvSpPr/>
          <p:nvPr/>
        </p:nvSpPr>
        <p:spPr>
          <a:xfrm>
            <a:off x="3563888" y="4572368"/>
            <a:ext cx="4924054" cy="430887"/>
          </a:xfrm>
          <a:prstGeom prst="rect">
            <a:avLst/>
          </a:prstGeom>
        </p:spPr>
        <p:txBody>
          <a:bodyPr wrap="square">
            <a:spAutoFit/>
          </a:bodyPr>
          <a:lstStyle/>
          <a:p>
            <a:r>
              <a:rPr lang="es-CO" sz="1100" dirty="0"/>
              <a:t>Para revisión de los conceptos asociados a la tabla 11 por favor remitirse al Glosario Anexo a la Circular </a:t>
            </a:r>
          </a:p>
        </p:txBody>
      </p:sp>
      <p:sp>
        <p:nvSpPr>
          <p:cNvPr id="117" name="Rectángulo 1">
            <a:extLst>
              <a:ext uri="{FF2B5EF4-FFF2-40B4-BE49-F238E27FC236}">
                <a16:creationId xmlns:a16="http://schemas.microsoft.com/office/drawing/2014/main" xmlns="" id="{3B9E288C-B6DD-430E-A4AB-11B7DDC5FE56}"/>
              </a:ext>
            </a:extLst>
          </p:cNvPr>
          <p:cNvSpPr/>
          <p:nvPr/>
        </p:nvSpPr>
        <p:spPr>
          <a:xfrm>
            <a:off x="3355569" y="2928755"/>
            <a:ext cx="5763102" cy="769441"/>
          </a:xfrm>
          <a:prstGeom prst="rect">
            <a:avLst/>
          </a:prstGeom>
        </p:spPr>
        <p:txBody>
          <a:bodyPr wrap="square">
            <a:spAutoFit/>
          </a:bodyPr>
          <a:lstStyle/>
          <a:p>
            <a:pPr algn="just"/>
            <a:r>
              <a:rPr lang="es-CO" sz="1100" b="1" dirty="0" smtClean="0"/>
              <a:t>RECUERDE: </a:t>
            </a:r>
            <a:r>
              <a:rPr lang="es-CO" sz="1100" dirty="0" smtClean="0"/>
              <a:t>	En la Circular Externa No. 020/2016 usted solo debía reportar la infraestructura para la prestación de los servicios en un momento dado. Ahora deberá reportar todas las infraestructuras con las que cuenta la Caja, sin importar si presta o no servicios en dicha infraestructura ni el tipo de tenencia o explotación..</a:t>
            </a:r>
            <a:endParaRPr lang="es-CO" sz="1100" dirty="0"/>
          </a:p>
        </p:txBody>
      </p:sp>
      <p:grpSp>
        <p:nvGrpSpPr>
          <p:cNvPr id="118" name="Groupe 2">
            <a:extLst>
              <a:ext uri="{FF2B5EF4-FFF2-40B4-BE49-F238E27FC236}">
                <a16:creationId xmlns:a16="http://schemas.microsoft.com/office/drawing/2014/main" xmlns="" id="{5A2028C0-6E8C-4B9A-8597-1DC3706AEB76}"/>
              </a:ext>
            </a:extLst>
          </p:cNvPr>
          <p:cNvGrpSpPr/>
          <p:nvPr/>
        </p:nvGrpSpPr>
        <p:grpSpPr>
          <a:xfrm>
            <a:off x="2923661" y="1641867"/>
            <a:ext cx="411074" cy="877120"/>
            <a:chOff x="7812360" y="1196752"/>
            <a:chExt cx="929938" cy="2387190"/>
          </a:xfrm>
        </p:grpSpPr>
        <p:grpSp>
          <p:nvGrpSpPr>
            <p:cNvPr id="119" name="Groupe 28">
              <a:extLst>
                <a:ext uri="{FF2B5EF4-FFF2-40B4-BE49-F238E27FC236}">
                  <a16:creationId xmlns:a16="http://schemas.microsoft.com/office/drawing/2014/main" xmlns="" id="{80815C11-231F-49FB-BD66-727EC6E6D1D1}"/>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125" name="Rectangle 11">
                <a:extLst>
                  <a:ext uri="{FF2B5EF4-FFF2-40B4-BE49-F238E27FC236}">
                    <a16:creationId xmlns:a16="http://schemas.microsoft.com/office/drawing/2014/main" xmlns="" id="{8C320B66-8135-49CC-8424-B148127725E9}"/>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6" name="Ellipse 49">
                <a:extLst>
                  <a:ext uri="{FF2B5EF4-FFF2-40B4-BE49-F238E27FC236}">
                    <a16:creationId xmlns:a16="http://schemas.microsoft.com/office/drawing/2014/main" xmlns="" id="{D6D18272-7E4D-4F2F-96CE-914962ABAE5F}"/>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20" name="Groupe 29">
              <a:extLst>
                <a:ext uri="{FF2B5EF4-FFF2-40B4-BE49-F238E27FC236}">
                  <a16:creationId xmlns:a16="http://schemas.microsoft.com/office/drawing/2014/main" xmlns="" id="{ED9B20D7-0D05-402A-9914-0BEA9581F979}"/>
                </a:ext>
              </a:extLst>
            </p:cNvPr>
            <p:cNvGrpSpPr/>
            <p:nvPr/>
          </p:nvGrpSpPr>
          <p:grpSpPr>
            <a:xfrm>
              <a:off x="7812360" y="1196752"/>
              <a:ext cx="792088" cy="1386214"/>
              <a:chOff x="7812360" y="1196752"/>
              <a:chExt cx="792088" cy="1386214"/>
            </a:xfrm>
          </p:grpSpPr>
          <p:grpSp>
            <p:nvGrpSpPr>
              <p:cNvPr id="121" name="Groupe 27">
                <a:extLst>
                  <a:ext uri="{FF2B5EF4-FFF2-40B4-BE49-F238E27FC236}">
                    <a16:creationId xmlns:a16="http://schemas.microsoft.com/office/drawing/2014/main" xmlns="" id="{E1E2B36D-84E6-4ED6-9B15-D4ECC9C1CA14}"/>
                  </a:ext>
                </a:extLst>
              </p:cNvPr>
              <p:cNvGrpSpPr/>
              <p:nvPr/>
            </p:nvGrpSpPr>
            <p:grpSpPr>
              <a:xfrm>
                <a:off x="7812360" y="1196752"/>
                <a:ext cx="792088" cy="1386214"/>
                <a:chOff x="7812360" y="1196752"/>
                <a:chExt cx="792088" cy="1386214"/>
              </a:xfrm>
            </p:grpSpPr>
            <p:sp>
              <p:nvSpPr>
                <p:cNvPr id="123" name="Rectangle 11">
                  <a:extLst>
                    <a:ext uri="{FF2B5EF4-FFF2-40B4-BE49-F238E27FC236}">
                      <a16:creationId xmlns:a16="http://schemas.microsoft.com/office/drawing/2014/main" xmlns="" id="{C269B502-0710-4BD2-A475-C90CDD208D5E}"/>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4" name="Ellipse 26">
                  <a:extLst>
                    <a:ext uri="{FF2B5EF4-FFF2-40B4-BE49-F238E27FC236}">
                      <a16:creationId xmlns:a16="http://schemas.microsoft.com/office/drawing/2014/main" xmlns="" id="{DC969CD1-D2AF-40EF-903B-6F91BBA4073C}"/>
                    </a:ext>
                  </a:extLst>
                </p:cNvPr>
                <p:cNvSpPr/>
                <p:nvPr/>
              </p:nvSpPr>
              <p:spPr>
                <a:xfrm>
                  <a:off x="7812360" y="1196752"/>
                  <a:ext cx="792088" cy="792088"/>
                </a:xfrm>
                <a:prstGeom prst="ellipse">
                  <a:avLst/>
                </a:pr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135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122" name="Picture 5">
                <a:extLst>
                  <a:ext uri="{FF2B5EF4-FFF2-40B4-BE49-F238E27FC236}">
                    <a16:creationId xmlns:a16="http://schemas.microsoft.com/office/drawing/2014/main" xmlns="" id="{664008E1-7DB8-4A5F-8625-14016442A669}"/>
                  </a:ext>
                </a:extLst>
              </p:cNvPr>
              <p:cNvPicPr>
                <a:picLocks noChangeAspect="1" noChangeArrowheads="1"/>
              </p:cNvPicPr>
              <p:nvPr/>
            </p:nvPicPr>
            <p:blipFill rotWithShape="1">
              <a:blip r:embed="rId3" cstate="print">
                <a:extLst>
                  <a:ext uri="{BEBA8EAE-BF5A-486C-A8C5-ECC9F3942E4B}">
                    <a14:imgProps xmlns:a14="http://schemas.microsoft.com/office/drawing/2010/main">
                      <a14:imgLayer r:embed="rId4">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68" name="Groupe 73">
            <a:extLst>
              <a:ext uri="{FF2B5EF4-FFF2-40B4-BE49-F238E27FC236}">
                <a16:creationId xmlns:a16="http://schemas.microsoft.com/office/drawing/2014/main" xmlns="" id="{7174DCD3-DEAB-4149-966A-29BDEDE8AD48}"/>
              </a:ext>
            </a:extLst>
          </p:cNvPr>
          <p:cNvGrpSpPr/>
          <p:nvPr/>
        </p:nvGrpSpPr>
        <p:grpSpPr>
          <a:xfrm>
            <a:off x="2998410" y="2227782"/>
            <a:ext cx="391178" cy="939242"/>
            <a:chOff x="7812360" y="1196752"/>
            <a:chExt cx="929938" cy="2387190"/>
          </a:xfrm>
        </p:grpSpPr>
        <p:grpSp>
          <p:nvGrpSpPr>
            <p:cNvPr id="69" name="Groupe 74">
              <a:extLst>
                <a:ext uri="{FF2B5EF4-FFF2-40B4-BE49-F238E27FC236}">
                  <a16:creationId xmlns:a16="http://schemas.microsoft.com/office/drawing/2014/main" xmlns="" id="{B7DCC5D1-81EC-4C3E-ABF7-BEDD476EEC54}"/>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77" name="Rectangle 11">
                <a:extLst>
                  <a:ext uri="{FF2B5EF4-FFF2-40B4-BE49-F238E27FC236}">
                    <a16:creationId xmlns:a16="http://schemas.microsoft.com/office/drawing/2014/main" xmlns="" id="{1468ECC9-5B65-4C67-843A-7043C5F6305E}"/>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8" name="Ellipse 81">
                <a:extLst>
                  <a:ext uri="{FF2B5EF4-FFF2-40B4-BE49-F238E27FC236}">
                    <a16:creationId xmlns:a16="http://schemas.microsoft.com/office/drawing/2014/main" xmlns="" id="{D63E5D17-3E7E-48DB-B736-1D921578A5EB}"/>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70" name="Groupe 75">
              <a:extLst>
                <a:ext uri="{FF2B5EF4-FFF2-40B4-BE49-F238E27FC236}">
                  <a16:creationId xmlns:a16="http://schemas.microsoft.com/office/drawing/2014/main" xmlns="" id="{FE5C7598-AA1A-4C81-A14F-166B79A1F88E}"/>
                </a:ext>
              </a:extLst>
            </p:cNvPr>
            <p:cNvGrpSpPr/>
            <p:nvPr/>
          </p:nvGrpSpPr>
          <p:grpSpPr>
            <a:xfrm>
              <a:off x="7812360" y="1196752"/>
              <a:ext cx="792088" cy="1386214"/>
              <a:chOff x="7812360" y="1196752"/>
              <a:chExt cx="792088" cy="1386214"/>
            </a:xfrm>
          </p:grpSpPr>
          <p:grpSp>
            <p:nvGrpSpPr>
              <p:cNvPr id="71" name="Groupe 76">
                <a:extLst>
                  <a:ext uri="{FF2B5EF4-FFF2-40B4-BE49-F238E27FC236}">
                    <a16:creationId xmlns:a16="http://schemas.microsoft.com/office/drawing/2014/main" xmlns="" id="{F64B96B3-8825-431B-841F-88EEACFD23BC}"/>
                  </a:ext>
                </a:extLst>
              </p:cNvPr>
              <p:cNvGrpSpPr/>
              <p:nvPr/>
            </p:nvGrpSpPr>
            <p:grpSpPr>
              <a:xfrm>
                <a:off x="7812360" y="1196752"/>
                <a:ext cx="792088" cy="1386214"/>
                <a:chOff x="7812360" y="1196752"/>
                <a:chExt cx="792088" cy="1386214"/>
              </a:xfrm>
            </p:grpSpPr>
            <p:sp>
              <p:nvSpPr>
                <p:cNvPr id="75" name="Rectangle 11">
                  <a:extLst>
                    <a:ext uri="{FF2B5EF4-FFF2-40B4-BE49-F238E27FC236}">
                      <a16:creationId xmlns:a16="http://schemas.microsoft.com/office/drawing/2014/main" xmlns="" id="{FBF39830-B757-49B8-B39B-90FBB13BB6AF}"/>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6" name="Ellipse 79">
                  <a:extLst>
                    <a:ext uri="{FF2B5EF4-FFF2-40B4-BE49-F238E27FC236}">
                      <a16:creationId xmlns:a16="http://schemas.microsoft.com/office/drawing/2014/main" xmlns="" id="{8842BC62-63FA-4DB1-8274-8B68CF02B535}"/>
                    </a:ext>
                  </a:extLst>
                </p:cNvPr>
                <p:cNvSpPr/>
                <p:nvPr/>
              </p:nvSpPr>
              <p:spPr>
                <a:xfrm>
                  <a:off x="7812360" y="1196752"/>
                  <a:ext cx="792088" cy="792088"/>
                </a:xfrm>
                <a:prstGeom prst="ellipse">
                  <a:avLst/>
                </a:prstGeom>
                <a:solidFill>
                  <a:schemeClr val="tx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74" name="Picture 5">
                <a:extLst>
                  <a:ext uri="{FF2B5EF4-FFF2-40B4-BE49-F238E27FC236}">
                    <a16:creationId xmlns:a16="http://schemas.microsoft.com/office/drawing/2014/main" xmlns="" id="{79A590B6-7B1B-4624-94C9-82331011E18E}"/>
                  </a:ext>
                </a:extLst>
              </p:cNvPr>
              <p:cNvPicPr>
                <a:picLocks noChangeAspect="1" noChangeArrowheads="1"/>
              </p:cNvPicPr>
              <p:nvPr/>
            </p:nvPicPr>
            <p:blipFill rotWithShape="1">
              <a:blip r:embed="rId5" cstate="print">
                <a:extLst>
                  <a:ext uri="{BEBA8EAE-BF5A-486C-A8C5-ECC9F3942E4B}">
                    <a14:imgProps xmlns:a14="http://schemas.microsoft.com/office/drawing/2010/main">
                      <a14:imgLayer r:embed="rId6">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89" name="Groupe 2">
            <a:extLst>
              <a:ext uri="{FF2B5EF4-FFF2-40B4-BE49-F238E27FC236}">
                <a16:creationId xmlns:a16="http://schemas.microsoft.com/office/drawing/2014/main" xmlns="" id="{7358DD6F-4285-4FC3-8E16-D464BA3A435F}"/>
              </a:ext>
            </a:extLst>
          </p:cNvPr>
          <p:cNvGrpSpPr/>
          <p:nvPr/>
        </p:nvGrpSpPr>
        <p:grpSpPr>
          <a:xfrm>
            <a:off x="2922142" y="2961930"/>
            <a:ext cx="404735" cy="847654"/>
            <a:chOff x="7812360" y="1196752"/>
            <a:chExt cx="929938" cy="2387190"/>
          </a:xfrm>
        </p:grpSpPr>
        <p:grpSp>
          <p:nvGrpSpPr>
            <p:cNvPr id="90" name="Groupe 28">
              <a:extLst>
                <a:ext uri="{FF2B5EF4-FFF2-40B4-BE49-F238E27FC236}">
                  <a16:creationId xmlns:a16="http://schemas.microsoft.com/office/drawing/2014/main" xmlns="" id="{A80B2747-62C2-4F2C-9C29-38F5309A44CD}"/>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105" name="Rectangle 11">
                <a:extLst>
                  <a:ext uri="{FF2B5EF4-FFF2-40B4-BE49-F238E27FC236}">
                    <a16:creationId xmlns:a16="http://schemas.microsoft.com/office/drawing/2014/main" xmlns="" id="{A61F25EE-71BA-4C4E-B73F-B7AF871DE14E}"/>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6" name="Ellipse 49">
                <a:extLst>
                  <a:ext uri="{FF2B5EF4-FFF2-40B4-BE49-F238E27FC236}">
                    <a16:creationId xmlns:a16="http://schemas.microsoft.com/office/drawing/2014/main" xmlns="" id="{301F9D4B-8192-46E2-A5D6-7CF1439FDA8B}"/>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91" name="Groupe 29">
              <a:extLst>
                <a:ext uri="{FF2B5EF4-FFF2-40B4-BE49-F238E27FC236}">
                  <a16:creationId xmlns:a16="http://schemas.microsoft.com/office/drawing/2014/main" xmlns="" id="{65236C1A-352C-4191-868A-13E2F31B61E0}"/>
                </a:ext>
              </a:extLst>
            </p:cNvPr>
            <p:cNvGrpSpPr/>
            <p:nvPr/>
          </p:nvGrpSpPr>
          <p:grpSpPr>
            <a:xfrm>
              <a:off x="7812360" y="1196752"/>
              <a:ext cx="792088" cy="1386214"/>
              <a:chOff x="7812360" y="1196752"/>
              <a:chExt cx="792088" cy="1386214"/>
            </a:xfrm>
          </p:grpSpPr>
          <p:grpSp>
            <p:nvGrpSpPr>
              <p:cNvPr id="93" name="Groupe 27">
                <a:extLst>
                  <a:ext uri="{FF2B5EF4-FFF2-40B4-BE49-F238E27FC236}">
                    <a16:creationId xmlns:a16="http://schemas.microsoft.com/office/drawing/2014/main" xmlns="" id="{B3A047D3-859A-43B8-B437-4BB25A9E6E52}"/>
                  </a:ext>
                </a:extLst>
              </p:cNvPr>
              <p:cNvGrpSpPr/>
              <p:nvPr/>
            </p:nvGrpSpPr>
            <p:grpSpPr>
              <a:xfrm>
                <a:off x="7812360" y="1196752"/>
                <a:ext cx="792088" cy="1386214"/>
                <a:chOff x="7812360" y="1196752"/>
                <a:chExt cx="792088" cy="1386214"/>
              </a:xfrm>
            </p:grpSpPr>
            <p:sp>
              <p:nvSpPr>
                <p:cNvPr id="95" name="Rectangle 11">
                  <a:extLst>
                    <a:ext uri="{FF2B5EF4-FFF2-40B4-BE49-F238E27FC236}">
                      <a16:creationId xmlns:a16="http://schemas.microsoft.com/office/drawing/2014/main" xmlns="" id="{551A3290-4E36-49D6-8818-158F2D526364}"/>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4" name="Ellipse 26">
                  <a:extLst>
                    <a:ext uri="{FF2B5EF4-FFF2-40B4-BE49-F238E27FC236}">
                      <a16:creationId xmlns:a16="http://schemas.microsoft.com/office/drawing/2014/main" xmlns="" id="{3AF0EA12-009C-464D-B872-B5F39F4173C0}"/>
                    </a:ext>
                  </a:extLst>
                </p:cNvPr>
                <p:cNvSpPr/>
                <p:nvPr/>
              </p:nvSpPr>
              <p:spPr>
                <a:xfrm>
                  <a:off x="7812360" y="1196752"/>
                  <a:ext cx="792088" cy="792088"/>
                </a:xfrm>
                <a:prstGeom prst="ellipse">
                  <a:avLst/>
                </a:pr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135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94" name="Picture 5">
                <a:extLst>
                  <a:ext uri="{FF2B5EF4-FFF2-40B4-BE49-F238E27FC236}">
                    <a16:creationId xmlns:a16="http://schemas.microsoft.com/office/drawing/2014/main" xmlns="" id="{1D0AC294-FB51-4FBC-B9A0-831C8B4E3BD6}"/>
                  </a:ext>
                </a:extLst>
              </p:cNvPr>
              <p:cNvPicPr>
                <a:picLocks noChangeAspect="1" noChangeArrowheads="1"/>
              </p:cNvPicPr>
              <p:nvPr/>
            </p:nvPicPr>
            <p:blipFill rotWithShape="1">
              <a:blip r:embed="rId7" cstate="print">
                <a:extLst>
                  <a:ext uri="{BEBA8EAE-BF5A-486C-A8C5-ECC9F3942E4B}">
                    <a14:imgProps xmlns:a14="http://schemas.microsoft.com/office/drawing/2010/main">
                      <a14:imgLayer r:embed="rId8">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108" name="Groupe 73">
            <a:extLst>
              <a:ext uri="{FF2B5EF4-FFF2-40B4-BE49-F238E27FC236}">
                <a16:creationId xmlns:a16="http://schemas.microsoft.com/office/drawing/2014/main" xmlns="" id="{7174DCD3-DEAB-4149-966A-29BDEDE8AD48}"/>
              </a:ext>
            </a:extLst>
          </p:cNvPr>
          <p:cNvGrpSpPr/>
          <p:nvPr/>
        </p:nvGrpSpPr>
        <p:grpSpPr>
          <a:xfrm>
            <a:off x="2975228" y="3680808"/>
            <a:ext cx="391178" cy="939242"/>
            <a:chOff x="7812360" y="1196752"/>
            <a:chExt cx="929938" cy="2387190"/>
          </a:xfrm>
        </p:grpSpPr>
        <p:grpSp>
          <p:nvGrpSpPr>
            <p:cNvPr id="109" name="Groupe 74">
              <a:extLst>
                <a:ext uri="{FF2B5EF4-FFF2-40B4-BE49-F238E27FC236}">
                  <a16:creationId xmlns:a16="http://schemas.microsoft.com/office/drawing/2014/main" xmlns="" id="{B7DCC5D1-81EC-4C3E-ABF7-BEDD476EEC54}"/>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115" name="Rectangle 11">
                <a:extLst>
                  <a:ext uri="{FF2B5EF4-FFF2-40B4-BE49-F238E27FC236}">
                    <a16:creationId xmlns:a16="http://schemas.microsoft.com/office/drawing/2014/main" xmlns="" id="{1468ECC9-5B65-4C67-843A-7043C5F6305E}"/>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6" name="Ellipse 81">
                <a:extLst>
                  <a:ext uri="{FF2B5EF4-FFF2-40B4-BE49-F238E27FC236}">
                    <a16:creationId xmlns:a16="http://schemas.microsoft.com/office/drawing/2014/main" xmlns="" id="{D63E5D17-3E7E-48DB-B736-1D921578A5EB}"/>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10" name="Groupe 75">
              <a:extLst>
                <a:ext uri="{FF2B5EF4-FFF2-40B4-BE49-F238E27FC236}">
                  <a16:creationId xmlns:a16="http://schemas.microsoft.com/office/drawing/2014/main" xmlns="" id="{FE5C7598-AA1A-4C81-A14F-166B79A1F88E}"/>
                </a:ext>
              </a:extLst>
            </p:cNvPr>
            <p:cNvGrpSpPr/>
            <p:nvPr/>
          </p:nvGrpSpPr>
          <p:grpSpPr>
            <a:xfrm>
              <a:off x="7812360" y="1196752"/>
              <a:ext cx="792088" cy="1386214"/>
              <a:chOff x="7812360" y="1196752"/>
              <a:chExt cx="792088" cy="1386214"/>
            </a:xfrm>
          </p:grpSpPr>
          <p:grpSp>
            <p:nvGrpSpPr>
              <p:cNvPr id="111" name="Groupe 76">
                <a:extLst>
                  <a:ext uri="{FF2B5EF4-FFF2-40B4-BE49-F238E27FC236}">
                    <a16:creationId xmlns:a16="http://schemas.microsoft.com/office/drawing/2014/main" xmlns="" id="{F64B96B3-8825-431B-841F-88EEACFD23BC}"/>
                  </a:ext>
                </a:extLst>
              </p:cNvPr>
              <p:cNvGrpSpPr/>
              <p:nvPr/>
            </p:nvGrpSpPr>
            <p:grpSpPr>
              <a:xfrm>
                <a:off x="7812360" y="1196752"/>
                <a:ext cx="792088" cy="1386214"/>
                <a:chOff x="7812360" y="1196752"/>
                <a:chExt cx="792088" cy="1386214"/>
              </a:xfrm>
            </p:grpSpPr>
            <p:sp>
              <p:nvSpPr>
                <p:cNvPr id="113" name="Rectangle 11">
                  <a:extLst>
                    <a:ext uri="{FF2B5EF4-FFF2-40B4-BE49-F238E27FC236}">
                      <a16:creationId xmlns:a16="http://schemas.microsoft.com/office/drawing/2014/main" xmlns="" id="{FBF39830-B757-49B8-B39B-90FBB13BB6AF}"/>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4" name="Ellipse 79">
                  <a:extLst>
                    <a:ext uri="{FF2B5EF4-FFF2-40B4-BE49-F238E27FC236}">
                      <a16:creationId xmlns:a16="http://schemas.microsoft.com/office/drawing/2014/main" xmlns="" id="{8842BC62-63FA-4DB1-8274-8B68CF02B535}"/>
                    </a:ext>
                  </a:extLst>
                </p:cNvPr>
                <p:cNvSpPr/>
                <p:nvPr/>
              </p:nvSpPr>
              <p:spPr>
                <a:xfrm>
                  <a:off x="7812360" y="1196752"/>
                  <a:ext cx="792088" cy="792088"/>
                </a:xfrm>
                <a:prstGeom prst="ellipse">
                  <a:avLst/>
                </a:prstGeom>
                <a:solidFill>
                  <a:schemeClr val="tx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112" name="Picture 5">
                <a:extLst>
                  <a:ext uri="{FF2B5EF4-FFF2-40B4-BE49-F238E27FC236}">
                    <a16:creationId xmlns:a16="http://schemas.microsoft.com/office/drawing/2014/main" xmlns="" id="{79A590B6-7B1B-4624-94C9-82331011E18E}"/>
                  </a:ext>
                </a:extLst>
              </p:cNvPr>
              <p:cNvPicPr>
                <a:picLocks noChangeAspect="1" noChangeArrowheads="1"/>
              </p:cNvPicPr>
              <p:nvPr/>
            </p:nvPicPr>
            <p:blipFill rotWithShape="1">
              <a:blip r:embed="rId5" cstate="print">
                <a:extLst>
                  <a:ext uri="{BEBA8EAE-BF5A-486C-A8C5-ECC9F3942E4B}">
                    <a14:imgProps xmlns:a14="http://schemas.microsoft.com/office/drawing/2010/main">
                      <a14:imgLayer r:embed="rId6">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59" name="Groupe 2">
            <a:extLst>
              <a:ext uri="{FF2B5EF4-FFF2-40B4-BE49-F238E27FC236}">
                <a16:creationId xmlns:a16="http://schemas.microsoft.com/office/drawing/2014/main" xmlns="" id="{5A2028C0-6E8C-4B9A-8597-1DC3706AEB76}"/>
              </a:ext>
            </a:extLst>
          </p:cNvPr>
          <p:cNvGrpSpPr/>
          <p:nvPr/>
        </p:nvGrpSpPr>
        <p:grpSpPr>
          <a:xfrm>
            <a:off x="2987773" y="4372865"/>
            <a:ext cx="411074" cy="877120"/>
            <a:chOff x="7812360" y="1196752"/>
            <a:chExt cx="929938" cy="2387190"/>
          </a:xfrm>
        </p:grpSpPr>
        <p:grpSp>
          <p:nvGrpSpPr>
            <p:cNvPr id="60" name="Groupe 28">
              <a:extLst>
                <a:ext uri="{FF2B5EF4-FFF2-40B4-BE49-F238E27FC236}">
                  <a16:creationId xmlns:a16="http://schemas.microsoft.com/office/drawing/2014/main" xmlns="" id="{80815C11-231F-49FB-BD66-727EC6E6D1D1}"/>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66" name="Rectangle 11">
                <a:extLst>
                  <a:ext uri="{FF2B5EF4-FFF2-40B4-BE49-F238E27FC236}">
                    <a16:creationId xmlns:a16="http://schemas.microsoft.com/office/drawing/2014/main" xmlns="" id="{8C320B66-8135-49CC-8424-B148127725E9}"/>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7" name="Ellipse 49">
                <a:extLst>
                  <a:ext uri="{FF2B5EF4-FFF2-40B4-BE49-F238E27FC236}">
                    <a16:creationId xmlns:a16="http://schemas.microsoft.com/office/drawing/2014/main" xmlns="" id="{D6D18272-7E4D-4F2F-96CE-914962ABAE5F}"/>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61" name="Groupe 29">
              <a:extLst>
                <a:ext uri="{FF2B5EF4-FFF2-40B4-BE49-F238E27FC236}">
                  <a16:creationId xmlns:a16="http://schemas.microsoft.com/office/drawing/2014/main" xmlns="" id="{ED9B20D7-0D05-402A-9914-0BEA9581F979}"/>
                </a:ext>
              </a:extLst>
            </p:cNvPr>
            <p:cNvGrpSpPr/>
            <p:nvPr/>
          </p:nvGrpSpPr>
          <p:grpSpPr>
            <a:xfrm>
              <a:off x="7812360" y="1196752"/>
              <a:ext cx="792088" cy="1386214"/>
              <a:chOff x="7812360" y="1196752"/>
              <a:chExt cx="792088" cy="1386214"/>
            </a:xfrm>
          </p:grpSpPr>
          <p:grpSp>
            <p:nvGrpSpPr>
              <p:cNvPr id="62" name="Groupe 27">
                <a:extLst>
                  <a:ext uri="{FF2B5EF4-FFF2-40B4-BE49-F238E27FC236}">
                    <a16:creationId xmlns:a16="http://schemas.microsoft.com/office/drawing/2014/main" xmlns="" id="{E1E2B36D-84E6-4ED6-9B15-D4ECC9C1CA14}"/>
                  </a:ext>
                </a:extLst>
              </p:cNvPr>
              <p:cNvGrpSpPr/>
              <p:nvPr/>
            </p:nvGrpSpPr>
            <p:grpSpPr>
              <a:xfrm>
                <a:off x="7812360" y="1196752"/>
                <a:ext cx="792088" cy="1386214"/>
                <a:chOff x="7812360" y="1196752"/>
                <a:chExt cx="792088" cy="1386214"/>
              </a:xfrm>
            </p:grpSpPr>
            <p:sp>
              <p:nvSpPr>
                <p:cNvPr id="64" name="Rectangle 11">
                  <a:extLst>
                    <a:ext uri="{FF2B5EF4-FFF2-40B4-BE49-F238E27FC236}">
                      <a16:creationId xmlns:a16="http://schemas.microsoft.com/office/drawing/2014/main" xmlns="" id="{C269B502-0710-4BD2-A475-C90CDD208D5E}"/>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5" name="Ellipse 26">
                  <a:extLst>
                    <a:ext uri="{FF2B5EF4-FFF2-40B4-BE49-F238E27FC236}">
                      <a16:creationId xmlns:a16="http://schemas.microsoft.com/office/drawing/2014/main" xmlns="" id="{DC969CD1-D2AF-40EF-903B-6F91BBA4073C}"/>
                    </a:ext>
                  </a:extLst>
                </p:cNvPr>
                <p:cNvSpPr/>
                <p:nvPr/>
              </p:nvSpPr>
              <p:spPr>
                <a:xfrm>
                  <a:off x="7812360" y="1196752"/>
                  <a:ext cx="792088" cy="792088"/>
                </a:xfrm>
                <a:prstGeom prst="ellipse">
                  <a:avLst/>
                </a:pr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135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63" name="Picture 5">
                <a:extLst>
                  <a:ext uri="{FF2B5EF4-FFF2-40B4-BE49-F238E27FC236}">
                    <a16:creationId xmlns:a16="http://schemas.microsoft.com/office/drawing/2014/main" xmlns="" id="{664008E1-7DB8-4A5F-8625-14016442A669}"/>
                  </a:ext>
                </a:extLst>
              </p:cNvPr>
              <p:cNvPicPr>
                <a:picLocks noChangeAspect="1" noChangeArrowheads="1"/>
              </p:cNvPicPr>
              <p:nvPr/>
            </p:nvPicPr>
            <p:blipFill rotWithShape="1">
              <a:blip r:embed="rId3" cstate="print">
                <a:extLst>
                  <a:ext uri="{BEBA8EAE-BF5A-486C-A8C5-ECC9F3942E4B}">
                    <a14:imgProps xmlns:a14="http://schemas.microsoft.com/office/drawing/2010/main">
                      <a14:imgLayer r:embed="rId4">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Tree>
    <p:extLst>
      <p:ext uri="{BB962C8B-B14F-4D97-AF65-F5344CB8AC3E}">
        <p14:creationId xmlns:p14="http://schemas.microsoft.com/office/powerpoint/2010/main" val="6629263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4" name="Picture 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06521" y="3996422"/>
            <a:ext cx="791975" cy="5044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3" name="AutoShape 2" descr="Resultado de imagen para icono solidaridad"/>
          <p:cNvSpPr>
            <a:spLocks noChangeAspect="1" noChangeArrowheads="1"/>
          </p:cNvSpPr>
          <p:nvPr/>
        </p:nvSpPr>
        <p:spPr bwMode="auto">
          <a:xfrm>
            <a:off x="273843" y="253510"/>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69" name="Rectángulo 6">
            <a:extLst>
              <a:ext uri="{FF2B5EF4-FFF2-40B4-BE49-F238E27FC236}">
                <a16:creationId xmlns="" xmlns:a16="http://schemas.microsoft.com/office/drawing/2014/main" id="{CE38C0CF-B2CA-466B-8CC8-8C12619D2B15}"/>
              </a:ext>
            </a:extLst>
          </p:cNvPr>
          <p:cNvSpPr/>
          <p:nvPr/>
        </p:nvSpPr>
        <p:spPr>
          <a:xfrm>
            <a:off x="0" y="638852"/>
            <a:ext cx="3038665" cy="461665"/>
          </a:xfrm>
          <a:prstGeom prst="rect">
            <a:avLst/>
          </a:prstGeom>
        </p:spPr>
        <p:txBody>
          <a:bodyPr wrap="square">
            <a:spAutoFit/>
          </a:bodyPr>
          <a:lstStyle/>
          <a:p>
            <a:pPr algn="ctr" defTabSz="342861">
              <a:defRPr>
                <a:solidFill>
                  <a:srgbClr val="FFFFFF"/>
                </a:solidFill>
              </a:defRPr>
            </a:pPr>
            <a:r>
              <a:rPr lang="en-US" sz="1200" b="1" cap="all" dirty="0" err="1">
                <a:solidFill>
                  <a:schemeClr val="tx2"/>
                </a:solidFill>
              </a:rPr>
              <a:t>Categorías</a:t>
            </a:r>
            <a:r>
              <a:rPr lang="en-US" sz="1200" b="1" cap="all" dirty="0">
                <a:solidFill>
                  <a:schemeClr val="tx2"/>
                </a:solidFill>
              </a:rPr>
              <a:t> con </a:t>
            </a:r>
            <a:r>
              <a:rPr lang="en-US" sz="1200" b="1" cap="all" dirty="0" err="1">
                <a:solidFill>
                  <a:schemeClr val="tx2"/>
                </a:solidFill>
              </a:rPr>
              <a:t>cambios</a:t>
            </a:r>
            <a:r>
              <a:rPr lang="en-US" sz="1200" b="1" cap="all" dirty="0">
                <a:solidFill>
                  <a:schemeClr val="tx2"/>
                </a:solidFill>
              </a:rPr>
              <a:t>  - </a:t>
            </a:r>
            <a:r>
              <a:rPr lang="en-US" sz="1200" b="1" cap="all" dirty="0" smtClean="0">
                <a:solidFill>
                  <a:schemeClr val="tx2"/>
                </a:solidFill>
                <a:sym typeface="Helvetica"/>
              </a:rPr>
              <a:t>2-006A COBERTURAS</a:t>
            </a:r>
            <a:endParaRPr lang="en-US" sz="1200" b="1" cap="all" dirty="0">
              <a:solidFill>
                <a:schemeClr val="tx2"/>
              </a:solidFill>
              <a:sym typeface="Helvetica"/>
            </a:endParaRPr>
          </a:p>
        </p:txBody>
      </p:sp>
      <p:sp>
        <p:nvSpPr>
          <p:cNvPr id="49" name="Oval 2">
            <a:extLst>
              <a:ext uri="{FF2B5EF4-FFF2-40B4-BE49-F238E27FC236}">
                <a16:creationId xmlns="" xmlns:a16="http://schemas.microsoft.com/office/drawing/2014/main" id="{B8D1D491-547B-42C1-88FA-33FFE8667324}"/>
              </a:ext>
            </a:extLst>
          </p:cNvPr>
          <p:cNvSpPr/>
          <p:nvPr/>
        </p:nvSpPr>
        <p:spPr>
          <a:xfrm>
            <a:off x="1065536" y="1108904"/>
            <a:ext cx="280565" cy="280565"/>
          </a:xfrm>
          <a:prstGeom prst="ellipse">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1" dirty="0">
              <a:latin typeface="+mj-lt"/>
            </a:endParaRPr>
          </a:p>
        </p:txBody>
      </p:sp>
      <p:sp>
        <p:nvSpPr>
          <p:cNvPr id="50" name="Rectangle 37">
            <a:extLst>
              <a:ext uri="{FF2B5EF4-FFF2-40B4-BE49-F238E27FC236}">
                <a16:creationId xmlns="" xmlns:a16="http://schemas.microsoft.com/office/drawing/2014/main" id="{B5D0EA17-888E-4216-949A-C8D89E7F4F54}"/>
              </a:ext>
            </a:extLst>
          </p:cNvPr>
          <p:cNvSpPr/>
          <p:nvPr/>
        </p:nvSpPr>
        <p:spPr>
          <a:xfrm>
            <a:off x="304894" y="4608871"/>
            <a:ext cx="1521285"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sz="1100" b="1" dirty="0" err="1" smtClean="0">
                <a:solidFill>
                  <a:schemeClr val="tx2">
                    <a:lumMod val="75000"/>
                  </a:schemeClr>
                </a:solidFill>
                <a:latin typeface="+mj-lt"/>
                <a:ea typeface="Open Sans" panose="020B0606030504020204" pitchFamily="34" charset="0"/>
                <a:cs typeface="Open Sans" panose="020B0606030504020204" pitchFamily="34" charset="0"/>
              </a:rPr>
              <a:t>Rango</a:t>
            </a:r>
            <a:r>
              <a:rPr lang="en-US" sz="1100" b="1" dirty="0" smtClean="0">
                <a:solidFill>
                  <a:schemeClr val="tx2">
                    <a:lumMod val="75000"/>
                  </a:schemeClr>
                </a:solidFill>
                <a:latin typeface="+mj-lt"/>
                <a:ea typeface="Open Sans" panose="020B0606030504020204" pitchFamily="34" charset="0"/>
                <a:cs typeface="Open Sans" panose="020B0606030504020204" pitchFamily="34" charset="0"/>
              </a:rPr>
              <a:t> de </a:t>
            </a:r>
            <a:r>
              <a:rPr lang="en-US" sz="1100" b="1" dirty="0" err="1" smtClean="0">
                <a:solidFill>
                  <a:schemeClr val="tx2">
                    <a:lumMod val="75000"/>
                  </a:schemeClr>
                </a:solidFill>
                <a:latin typeface="+mj-lt"/>
                <a:ea typeface="Open Sans" panose="020B0606030504020204" pitchFamily="34" charset="0"/>
                <a:cs typeface="Open Sans" panose="020B0606030504020204" pitchFamily="34" charset="0"/>
              </a:rPr>
              <a:t>edad</a:t>
            </a:r>
            <a:r>
              <a:rPr lang="en-US" sz="1100" b="1" dirty="0" smtClean="0">
                <a:solidFill>
                  <a:schemeClr val="tx2">
                    <a:lumMod val="75000"/>
                  </a:schemeClr>
                </a:solidFill>
                <a:latin typeface="+mj-lt"/>
                <a:ea typeface="Open Sans" panose="020B0606030504020204" pitchFamily="34" charset="0"/>
                <a:cs typeface="Open Sans" panose="020B0606030504020204" pitchFamily="34" charset="0"/>
              </a:rPr>
              <a:t> </a:t>
            </a:r>
            <a:r>
              <a:rPr lang="en-US" sz="1100" b="1" dirty="0" err="1" smtClean="0">
                <a:solidFill>
                  <a:schemeClr val="tx2">
                    <a:lumMod val="75000"/>
                  </a:schemeClr>
                </a:solidFill>
                <a:latin typeface="+mj-lt"/>
                <a:ea typeface="Open Sans" panose="020B0606030504020204" pitchFamily="34" charset="0"/>
                <a:cs typeface="Open Sans" panose="020B0606030504020204" pitchFamily="34" charset="0"/>
              </a:rPr>
              <a:t>ajustado</a:t>
            </a:r>
            <a:endParaRPr lang="en-US" sz="1100" b="1" dirty="0" smtClean="0">
              <a:solidFill>
                <a:schemeClr val="tx2">
                  <a:lumMod val="75000"/>
                </a:schemeClr>
              </a:solidFill>
              <a:latin typeface="+mj-lt"/>
              <a:ea typeface="Open Sans" panose="020B0606030504020204" pitchFamily="34" charset="0"/>
              <a:cs typeface="Open Sans" panose="020B0606030504020204" pitchFamily="34" charset="0"/>
            </a:endParaRPr>
          </a:p>
          <a:p>
            <a:pPr algn="ctr"/>
            <a:r>
              <a:rPr lang="en-US" sz="1100" b="1" u="sng" dirty="0" err="1" smtClean="0">
                <a:solidFill>
                  <a:schemeClr val="tx2">
                    <a:lumMod val="75000"/>
                  </a:schemeClr>
                </a:solidFill>
                <a:latin typeface="+mj-lt"/>
                <a:ea typeface="Open Sans" panose="020B0606030504020204" pitchFamily="34" charset="0"/>
                <a:cs typeface="Open Sans" panose="020B0606030504020204" pitchFamily="34" charset="0"/>
              </a:rPr>
              <a:t>Tabla</a:t>
            </a:r>
            <a:r>
              <a:rPr lang="en-US" sz="1100" b="1" u="sng" dirty="0" smtClean="0">
                <a:solidFill>
                  <a:schemeClr val="tx2">
                    <a:lumMod val="75000"/>
                  </a:schemeClr>
                </a:solidFill>
                <a:latin typeface="+mj-lt"/>
                <a:ea typeface="Open Sans" panose="020B0606030504020204" pitchFamily="34" charset="0"/>
                <a:cs typeface="Open Sans" panose="020B0606030504020204" pitchFamily="34" charset="0"/>
              </a:rPr>
              <a:t> 98</a:t>
            </a:r>
            <a:endParaRPr lang="en-US" sz="1100" b="1" u="sng" dirty="0">
              <a:solidFill>
                <a:schemeClr val="tx2">
                  <a:lumMod val="75000"/>
                </a:schemeClr>
              </a:solidFill>
              <a:latin typeface="+mj-lt"/>
              <a:ea typeface="Open Sans" panose="020B0606030504020204" pitchFamily="34" charset="0"/>
              <a:cs typeface="Open Sans" panose="020B0606030504020204" pitchFamily="34" charset="0"/>
            </a:endParaRPr>
          </a:p>
        </p:txBody>
      </p:sp>
      <p:sp>
        <p:nvSpPr>
          <p:cNvPr id="55" name="Oval 4">
            <a:extLst>
              <a:ext uri="{FF2B5EF4-FFF2-40B4-BE49-F238E27FC236}">
                <a16:creationId xmlns="" xmlns:a16="http://schemas.microsoft.com/office/drawing/2014/main" id="{311A600B-1D47-44E2-996A-9AD98A433EFC}"/>
              </a:ext>
            </a:extLst>
          </p:cNvPr>
          <p:cNvSpPr/>
          <p:nvPr/>
        </p:nvSpPr>
        <p:spPr>
          <a:xfrm>
            <a:off x="975930" y="3771828"/>
            <a:ext cx="280565" cy="280565"/>
          </a:xfrm>
          <a:prstGeom prst="ellipse">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b="1" dirty="0">
              <a:latin typeface="+mj-lt"/>
            </a:endParaRPr>
          </a:p>
        </p:txBody>
      </p:sp>
      <p:sp>
        <p:nvSpPr>
          <p:cNvPr id="2" name="AutoShape 2" descr="Resultado de imagen para EDA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pic>
        <p:nvPicPr>
          <p:cNvPr id="2051"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7703" y="4089755"/>
            <a:ext cx="567557" cy="317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AutoShape 5" descr="Resultado de imagen para EDAD"/>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grpSp>
        <p:nvGrpSpPr>
          <p:cNvPr id="129" name="Grupo 19">
            <a:extLst>
              <a:ext uri="{FF2B5EF4-FFF2-40B4-BE49-F238E27FC236}">
                <a16:creationId xmlns:a16="http://schemas.microsoft.com/office/drawing/2014/main" xmlns="" id="{9A5F6750-B956-4F5D-8D6B-B4A06B37944D}"/>
              </a:ext>
            </a:extLst>
          </p:cNvPr>
          <p:cNvGrpSpPr/>
          <p:nvPr/>
        </p:nvGrpSpPr>
        <p:grpSpPr>
          <a:xfrm>
            <a:off x="737416" y="1389469"/>
            <a:ext cx="1088763" cy="593252"/>
            <a:chOff x="1378577" y="1286933"/>
            <a:chExt cx="1560750" cy="1265442"/>
          </a:xfrm>
        </p:grpSpPr>
        <p:pic>
          <p:nvPicPr>
            <p:cNvPr id="130" name="Picture 4" descr="Resultado de imagen para icono credito vivienda">
              <a:extLst>
                <a:ext uri="{FF2B5EF4-FFF2-40B4-BE49-F238E27FC236}">
                  <a16:creationId xmlns:a16="http://schemas.microsoft.com/office/drawing/2014/main" xmlns="" id="{526D745E-E34D-49CB-95FC-42E9714CA8DA}"/>
                </a:ext>
              </a:extLst>
            </p:cNvPr>
            <p:cNvPicPr>
              <a:picLocks noChangeAspect="1" noChangeArrowheads="1"/>
            </p:cNvPicPr>
            <p:nvPr/>
          </p:nvPicPr>
          <p:blipFill rotWithShape="1">
            <a:blip r:embed="rId5">
              <a:duotone>
                <a:schemeClr val="accent1">
                  <a:shade val="45000"/>
                  <a:satMod val="135000"/>
                </a:schemeClr>
                <a:prstClr val="white"/>
              </a:duotone>
              <a:extLst>
                <a:ext uri="{28A0092B-C50C-407E-A947-70E740481C1C}">
                  <a14:useLocalDpi xmlns:a14="http://schemas.microsoft.com/office/drawing/2010/main" val="0"/>
                </a:ext>
              </a:extLst>
            </a:blip>
            <a:srcRect l="15892" t="15943" r="15673" b="18686"/>
            <a:stretch/>
          </p:blipFill>
          <p:spPr bwMode="auto">
            <a:xfrm>
              <a:off x="1378577" y="1286933"/>
              <a:ext cx="1318145" cy="1265442"/>
            </a:xfrm>
            <a:prstGeom prst="ellipse">
              <a:avLst/>
            </a:prstGeom>
            <a:noFill/>
            <a:extLst>
              <a:ext uri="{909E8E84-426E-40DD-AFC4-6F175D3DCCD1}">
                <a14:hiddenFill xmlns:a14="http://schemas.microsoft.com/office/drawing/2010/main">
                  <a:solidFill>
                    <a:srgbClr val="FFFFFF"/>
                  </a:solidFill>
                </a14:hiddenFill>
              </a:ext>
            </a:extLst>
          </p:spPr>
        </p:pic>
        <p:grpSp>
          <p:nvGrpSpPr>
            <p:cNvPr id="131" name="Group 49">
              <a:extLst>
                <a:ext uri="{FF2B5EF4-FFF2-40B4-BE49-F238E27FC236}">
                  <a16:creationId xmlns:a16="http://schemas.microsoft.com/office/drawing/2014/main" xmlns="" id="{BCEAD26B-84D0-4C11-ACB3-3A56D2EE3584}"/>
                </a:ext>
              </a:extLst>
            </p:cNvPr>
            <p:cNvGrpSpPr/>
            <p:nvPr/>
          </p:nvGrpSpPr>
          <p:grpSpPr>
            <a:xfrm>
              <a:off x="2291255" y="1780946"/>
              <a:ext cx="648072" cy="381329"/>
              <a:chOff x="8745429" y="4603216"/>
              <a:chExt cx="1595967" cy="1126696"/>
            </a:xfrm>
          </p:grpSpPr>
          <p:sp>
            <p:nvSpPr>
              <p:cNvPr id="132" name="Freeform 44">
                <a:extLst>
                  <a:ext uri="{FF2B5EF4-FFF2-40B4-BE49-F238E27FC236}">
                    <a16:creationId xmlns:a16="http://schemas.microsoft.com/office/drawing/2014/main" xmlns="" id="{252DDFF4-65CC-41B4-B9C7-A27D08F8F490}"/>
                  </a:ext>
                </a:extLst>
              </p:cNvPr>
              <p:cNvSpPr/>
              <p:nvPr/>
            </p:nvSpPr>
            <p:spPr>
              <a:xfrm>
                <a:off x="8745429" y="4603216"/>
                <a:ext cx="447337" cy="1126696"/>
              </a:xfrm>
              <a:custGeom>
                <a:avLst/>
                <a:gdLst>
                  <a:gd name="connsiteX0" fmla="*/ 85839 w 512808"/>
                  <a:gd name="connsiteY0" fmla="*/ 264542 h 1291595"/>
                  <a:gd name="connsiteX1" fmla="*/ 91440 w 512808"/>
                  <a:gd name="connsiteY1" fmla="*/ 264542 h 1291595"/>
                  <a:gd name="connsiteX2" fmla="*/ 122168 w 512808"/>
                  <a:gd name="connsiteY2" fmla="*/ 264542 h 1291595"/>
                  <a:gd name="connsiteX3" fmla="*/ 390640 w 512808"/>
                  <a:gd name="connsiteY3" fmla="*/ 264542 h 1291595"/>
                  <a:gd name="connsiteX4" fmla="*/ 421368 w 512808"/>
                  <a:gd name="connsiteY4" fmla="*/ 264542 h 1291595"/>
                  <a:gd name="connsiteX5" fmla="*/ 426969 w 512808"/>
                  <a:gd name="connsiteY5" fmla="*/ 264542 h 1291595"/>
                  <a:gd name="connsiteX6" fmla="*/ 512808 w 512808"/>
                  <a:gd name="connsiteY6" fmla="*/ 350381 h 1291595"/>
                  <a:gd name="connsiteX7" fmla="*/ 512808 w 512808"/>
                  <a:gd name="connsiteY7" fmla="*/ 722878 h 1291595"/>
                  <a:gd name="connsiteX8" fmla="*/ 467088 w 512808"/>
                  <a:gd name="connsiteY8" fmla="*/ 768598 h 1291595"/>
                  <a:gd name="connsiteX9" fmla="*/ 424961 w 512808"/>
                  <a:gd name="connsiteY9" fmla="*/ 740674 h 1291595"/>
                  <a:gd name="connsiteX10" fmla="*/ 424105 w 512808"/>
                  <a:gd name="connsiteY10" fmla="*/ 736435 h 1291595"/>
                  <a:gd name="connsiteX11" fmla="*/ 424292 w 512808"/>
                  <a:gd name="connsiteY11" fmla="*/ 735984 h 1291595"/>
                  <a:gd name="connsiteX12" fmla="*/ 424292 w 512808"/>
                  <a:gd name="connsiteY12" fmla="*/ 412520 h 1291595"/>
                  <a:gd name="connsiteX13" fmla="*/ 406004 w 512808"/>
                  <a:gd name="connsiteY13" fmla="*/ 394232 h 1291595"/>
                  <a:gd name="connsiteX14" fmla="*/ 393073 w 512808"/>
                  <a:gd name="connsiteY14" fmla="*/ 399589 h 1291595"/>
                  <a:gd name="connsiteX15" fmla="*/ 390640 w 512808"/>
                  <a:gd name="connsiteY15" fmla="*/ 405461 h 1291595"/>
                  <a:gd name="connsiteX16" fmla="*/ 390640 w 512808"/>
                  <a:gd name="connsiteY16" fmla="*/ 630951 h 1291595"/>
                  <a:gd name="connsiteX17" fmla="*/ 390640 w 512808"/>
                  <a:gd name="connsiteY17" fmla="*/ 768598 h 1291595"/>
                  <a:gd name="connsiteX18" fmla="*/ 390640 w 512808"/>
                  <a:gd name="connsiteY18" fmla="*/ 1232159 h 1291595"/>
                  <a:gd name="connsiteX19" fmla="*/ 331204 w 512808"/>
                  <a:gd name="connsiteY19" fmla="*/ 1291595 h 1291595"/>
                  <a:gd name="connsiteX20" fmla="*/ 271768 w 512808"/>
                  <a:gd name="connsiteY20" fmla="*/ 1232159 h 1291595"/>
                  <a:gd name="connsiteX21" fmla="*/ 271768 w 512808"/>
                  <a:gd name="connsiteY21" fmla="*/ 768598 h 1291595"/>
                  <a:gd name="connsiteX22" fmla="*/ 241040 w 512808"/>
                  <a:gd name="connsiteY22" fmla="*/ 768598 h 1291595"/>
                  <a:gd name="connsiteX23" fmla="*/ 241040 w 512808"/>
                  <a:gd name="connsiteY23" fmla="*/ 1232159 h 1291595"/>
                  <a:gd name="connsiteX24" fmla="*/ 181604 w 512808"/>
                  <a:gd name="connsiteY24" fmla="*/ 1291595 h 1291595"/>
                  <a:gd name="connsiteX25" fmla="*/ 122168 w 512808"/>
                  <a:gd name="connsiteY25" fmla="*/ 1232159 h 1291595"/>
                  <a:gd name="connsiteX26" fmla="*/ 122168 w 512808"/>
                  <a:gd name="connsiteY26" fmla="*/ 768598 h 1291595"/>
                  <a:gd name="connsiteX27" fmla="*/ 122168 w 512808"/>
                  <a:gd name="connsiteY27" fmla="*/ 630951 h 1291595"/>
                  <a:gd name="connsiteX28" fmla="*/ 122168 w 512808"/>
                  <a:gd name="connsiteY28" fmla="*/ 405460 h 1291595"/>
                  <a:gd name="connsiteX29" fmla="*/ 119736 w 512808"/>
                  <a:gd name="connsiteY29" fmla="*/ 399589 h 1291595"/>
                  <a:gd name="connsiteX30" fmla="*/ 106804 w 512808"/>
                  <a:gd name="connsiteY30" fmla="*/ 394232 h 1291595"/>
                  <a:gd name="connsiteX31" fmla="*/ 88516 w 512808"/>
                  <a:gd name="connsiteY31" fmla="*/ 412520 h 1291595"/>
                  <a:gd name="connsiteX32" fmla="*/ 88516 w 512808"/>
                  <a:gd name="connsiteY32" fmla="*/ 735984 h 1291595"/>
                  <a:gd name="connsiteX33" fmla="*/ 88703 w 512808"/>
                  <a:gd name="connsiteY33" fmla="*/ 736435 h 1291595"/>
                  <a:gd name="connsiteX34" fmla="*/ 87847 w 512808"/>
                  <a:gd name="connsiteY34" fmla="*/ 740674 h 1291595"/>
                  <a:gd name="connsiteX35" fmla="*/ 45720 w 512808"/>
                  <a:gd name="connsiteY35" fmla="*/ 768598 h 1291595"/>
                  <a:gd name="connsiteX36" fmla="*/ 0 w 512808"/>
                  <a:gd name="connsiteY36" fmla="*/ 722878 h 1291595"/>
                  <a:gd name="connsiteX37" fmla="*/ 0 w 512808"/>
                  <a:gd name="connsiteY37" fmla="*/ 350381 h 1291595"/>
                  <a:gd name="connsiteX38" fmla="*/ 85839 w 512808"/>
                  <a:gd name="connsiteY38" fmla="*/ 264542 h 1291595"/>
                  <a:gd name="connsiteX39" fmla="*/ 251550 w 512808"/>
                  <a:gd name="connsiteY39" fmla="*/ 0 h 1291595"/>
                  <a:gd name="connsiteX40" fmla="*/ 374038 w 512808"/>
                  <a:gd name="connsiteY40" fmla="*/ 122488 h 1291595"/>
                  <a:gd name="connsiteX41" fmla="*/ 251550 w 512808"/>
                  <a:gd name="connsiteY41" fmla="*/ 244976 h 1291595"/>
                  <a:gd name="connsiteX42" fmla="*/ 129062 w 512808"/>
                  <a:gd name="connsiteY42" fmla="*/ 122488 h 1291595"/>
                  <a:gd name="connsiteX43" fmla="*/ 251550 w 512808"/>
                  <a:gd name="connsiteY43" fmla="*/ 0 h 1291595"/>
                  <a:gd name="connsiteX0" fmla="*/ 85839 w 512808"/>
                  <a:gd name="connsiteY0" fmla="*/ 264542 h 1291595"/>
                  <a:gd name="connsiteX1" fmla="*/ 91440 w 512808"/>
                  <a:gd name="connsiteY1" fmla="*/ 264542 h 1291595"/>
                  <a:gd name="connsiteX2" fmla="*/ 122168 w 512808"/>
                  <a:gd name="connsiteY2" fmla="*/ 264542 h 1291595"/>
                  <a:gd name="connsiteX3" fmla="*/ 390640 w 512808"/>
                  <a:gd name="connsiteY3" fmla="*/ 264542 h 1291595"/>
                  <a:gd name="connsiteX4" fmla="*/ 421368 w 512808"/>
                  <a:gd name="connsiteY4" fmla="*/ 264542 h 1291595"/>
                  <a:gd name="connsiteX5" fmla="*/ 426969 w 512808"/>
                  <a:gd name="connsiteY5" fmla="*/ 264542 h 1291595"/>
                  <a:gd name="connsiteX6" fmla="*/ 512808 w 512808"/>
                  <a:gd name="connsiteY6" fmla="*/ 350381 h 1291595"/>
                  <a:gd name="connsiteX7" fmla="*/ 512808 w 512808"/>
                  <a:gd name="connsiteY7" fmla="*/ 722878 h 1291595"/>
                  <a:gd name="connsiteX8" fmla="*/ 467088 w 512808"/>
                  <a:gd name="connsiteY8" fmla="*/ 768598 h 1291595"/>
                  <a:gd name="connsiteX9" fmla="*/ 424961 w 512808"/>
                  <a:gd name="connsiteY9" fmla="*/ 740674 h 1291595"/>
                  <a:gd name="connsiteX10" fmla="*/ 424105 w 512808"/>
                  <a:gd name="connsiteY10" fmla="*/ 736435 h 1291595"/>
                  <a:gd name="connsiteX11" fmla="*/ 424292 w 512808"/>
                  <a:gd name="connsiteY11" fmla="*/ 735984 h 1291595"/>
                  <a:gd name="connsiteX12" fmla="*/ 424292 w 512808"/>
                  <a:gd name="connsiteY12" fmla="*/ 412520 h 1291595"/>
                  <a:gd name="connsiteX13" fmla="*/ 406004 w 512808"/>
                  <a:gd name="connsiteY13" fmla="*/ 394232 h 1291595"/>
                  <a:gd name="connsiteX14" fmla="*/ 393073 w 512808"/>
                  <a:gd name="connsiteY14" fmla="*/ 399589 h 1291595"/>
                  <a:gd name="connsiteX15" fmla="*/ 390640 w 512808"/>
                  <a:gd name="connsiteY15" fmla="*/ 405461 h 1291595"/>
                  <a:gd name="connsiteX16" fmla="*/ 390640 w 512808"/>
                  <a:gd name="connsiteY16" fmla="*/ 630951 h 1291595"/>
                  <a:gd name="connsiteX17" fmla="*/ 390640 w 512808"/>
                  <a:gd name="connsiteY17" fmla="*/ 768598 h 1291595"/>
                  <a:gd name="connsiteX18" fmla="*/ 390640 w 512808"/>
                  <a:gd name="connsiteY18" fmla="*/ 1232159 h 1291595"/>
                  <a:gd name="connsiteX19" fmla="*/ 331204 w 512808"/>
                  <a:gd name="connsiteY19" fmla="*/ 1291595 h 1291595"/>
                  <a:gd name="connsiteX20" fmla="*/ 271768 w 512808"/>
                  <a:gd name="connsiteY20" fmla="*/ 1232159 h 1291595"/>
                  <a:gd name="connsiteX21" fmla="*/ 271768 w 512808"/>
                  <a:gd name="connsiteY21" fmla="*/ 768598 h 1291595"/>
                  <a:gd name="connsiteX22" fmla="*/ 241040 w 512808"/>
                  <a:gd name="connsiteY22" fmla="*/ 768598 h 1291595"/>
                  <a:gd name="connsiteX23" fmla="*/ 241040 w 512808"/>
                  <a:gd name="connsiteY23" fmla="*/ 1232159 h 1291595"/>
                  <a:gd name="connsiteX24" fmla="*/ 181604 w 512808"/>
                  <a:gd name="connsiteY24" fmla="*/ 1291595 h 1291595"/>
                  <a:gd name="connsiteX25" fmla="*/ 122168 w 512808"/>
                  <a:gd name="connsiteY25" fmla="*/ 1232159 h 1291595"/>
                  <a:gd name="connsiteX26" fmla="*/ 122168 w 512808"/>
                  <a:gd name="connsiteY26" fmla="*/ 768598 h 1291595"/>
                  <a:gd name="connsiteX27" fmla="*/ 122168 w 512808"/>
                  <a:gd name="connsiteY27" fmla="*/ 630951 h 1291595"/>
                  <a:gd name="connsiteX28" fmla="*/ 122168 w 512808"/>
                  <a:gd name="connsiteY28" fmla="*/ 405460 h 1291595"/>
                  <a:gd name="connsiteX29" fmla="*/ 119736 w 512808"/>
                  <a:gd name="connsiteY29" fmla="*/ 399589 h 1291595"/>
                  <a:gd name="connsiteX30" fmla="*/ 106804 w 512808"/>
                  <a:gd name="connsiteY30" fmla="*/ 394232 h 1291595"/>
                  <a:gd name="connsiteX31" fmla="*/ 88516 w 512808"/>
                  <a:gd name="connsiteY31" fmla="*/ 412520 h 1291595"/>
                  <a:gd name="connsiteX32" fmla="*/ 88516 w 512808"/>
                  <a:gd name="connsiteY32" fmla="*/ 735984 h 1291595"/>
                  <a:gd name="connsiteX33" fmla="*/ 88703 w 512808"/>
                  <a:gd name="connsiteY33" fmla="*/ 736435 h 1291595"/>
                  <a:gd name="connsiteX34" fmla="*/ 87847 w 512808"/>
                  <a:gd name="connsiteY34" fmla="*/ 740674 h 1291595"/>
                  <a:gd name="connsiteX35" fmla="*/ 45720 w 512808"/>
                  <a:gd name="connsiteY35" fmla="*/ 768598 h 1291595"/>
                  <a:gd name="connsiteX36" fmla="*/ 0 w 512808"/>
                  <a:gd name="connsiteY36" fmla="*/ 722878 h 1291595"/>
                  <a:gd name="connsiteX37" fmla="*/ 0 w 512808"/>
                  <a:gd name="connsiteY37" fmla="*/ 350381 h 1291595"/>
                  <a:gd name="connsiteX38" fmla="*/ 85839 w 512808"/>
                  <a:gd name="connsiteY38" fmla="*/ 264542 h 1291595"/>
                  <a:gd name="connsiteX39" fmla="*/ 251550 w 512808"/>
                  <a:gd name="connsiteY39" fmla="*/ 0 h 1291595"/>
                  <a:gd name="connsiteX40" fmla="*/ 374038 w 512808"/>
                  <a:gd name="connsiteY40" fmla="*/ 122488 h 1291595"/>
                  <a:gd name="connsiteX41" fmla="*/ 251550 w 512808"/>
                  <a:gd name="connsiteY41" fmla="*/ 244976 h 1291595"/>
                  <a:gd name="connsiteX42" fmla="*/ 129062 w 512808"/>
                  <a:gd name="connsiteY42" fmla="*/ 122488 h 1291595"/>
                  <a:gd name="connsiteX43" fmla="*/ 251550 w 512808"/>
                  <a:gd name="connsiteY43" fmla="*/ 0 h 1291595"/>
                  <a:gd name="connsiteX0" fmla="*/ 85839 w 512808"/>
                  <a:gd name="connsiteY0" fmla="*/ 264542 h 1291595"/>
                  <a:gd name="connsiteX1" fmla="*/ 91440 w 512808"/>
                  <a:gd name="connsiteY1" fmla="*/ 264542 h 1291595"/>
                  <a:gd name="connsiteX2" fmla="*/ 122168 w 512808"/>
                  <a:gd name="connsiteY2" fmla="*/ 264542 h 1291595"/>
                  <a:gd name="connsiteX3" fmla="*/ 390640 w 512808"/>
                  <a:gd name="connsiteY3" fmla="*/ 264542 h 1291595"/>
                  <a:gd name="connsiteX4" fmla="*/ 421368 w 512808"/>
                  <a:gd name="connsiteY4" fmla="*/ 264542 h 1291595"/>
                  <a:gd name="connsiteX5" fmla="*/ 426969 w 512808"/>
                  <a:gd name="connsiteY5" fmla="*/ 264542 h 1291595"/>
                  <a:gd name="connsiteX6" fmla="*/ 512808 w 512808"/>
                  <a:gd name="connsiteY6" fmla="*/ 350381 h 1291595"/>
                  <a:gd name="connsiteX7" fmla="*/ 512808 w 512808"/>
                  <a:gd name="connsiteY7" fmla="*/ 722878 h 1291595"/>
                  <a:gd name="connsiteX8" fmla="*/ 467088 w 512808"/>
                  <a:gd name="connsiteY8" fmla="*/ 768598 h 1291595"/>
                  <a:gd name="connsiteX9" fmla="*/ 424961 w 512808"/>
                  <a:gd name="connsiteY9" fmla="*/ 740674 h 1291595"/>
                  <a:gd name="connsiteX10" fmla="*/ 424105 w 512808"/>
                  <a:gd name="connsiteY10" fmla="*/ 736435 h 1291595"/>
                  <a:gd name="connsiteX11" fmla="*/ 424292 w 512808"/>
                  <a:gd name="connsiteY11" fmla="*/ 735984 h 1291595"/>
                  <a:gd name="connsiteX12" fmla="*/ 424292 w 512808"/>
                  <a:gd name="connsiteY12" fmla="*/ 412520 h 1291595"/>
                  <a:gd name="connsiteX13" fmla="*/ 406004 w 512808"/>
                  <a:gd name="connsiteY13" fmla="*/ 394232 h 1291595"/>
                  <a:gd name="connsiteX14" fmla="*/ 393073 w 512808"/>
                  <a:gd name="connsiteY14" fmla="*/ 399589 h 1291595"/>
                  <a:gd name="connsiteX15" fmla="*/ 390640 w 512808"/>
                  <a:gd name="connsiteY15" fmla="*/ 405461 h 1291595"/>
                  <a:gd name="connsiteX16" fmla="*/ 390640 w 512808"/>
                  <a:gd name="connsiteY16" fmla="*/ 630951 h 1291595"/>
                  <a:gd name="connsiteX17" fmla="*/ 390640 w 512808"/>
                  <a:gd name="connsiteY17" fmla="*/ 768598 h 1291595"/>
                  <a:gd name="connsiteX18" fmla="*/ 390640 w 512808"/>
                  <a:gd name="connsiteY18" fmla="*/ 1232159 h 1291595"/>
                  <a:gd name="connsiteX19" fmla="*/ 331204 w 512808"/>
                  <a:gd name="connsiteY19" fmla="*/ 1291595 h 1291595"/>
                  <a:gd name="connsiteX20" fmla="*/ 271768 w 512808"/>
                  <a:gd name="connsiteY20" fmla="*/ 1232159 h 1291595"/>
                  <a:gd name="connsiteX21" fmla="*/ 271768 w 512808"/>
                  <a:gd name="connsiteY21" fmla="*/ 768598 h 1291595"/>
                  <a:gd name="connsiteX22" fmla="*/ 241040 w 512808"/>
                  <a:gd name="connsiteY22" fmla="*/ 768598 h 1291595"/>
                  <a:gd name="connsiteX23" fmla="*/ 241040 w 512808"/>
                  <a:gd name="connsiteY23" fmla="*/ 1232159 h 1291595"/>
                  <a:gd name="connsiteX24" fmla="*/ 181604 w 512808"/>
                  <a:gd name="connsiteY24" fmla="*/ 1291595 h 1291595"/>
                  <a:gd name="connsiteX25" fmla="*/ 122168 w 512808"/>
                  <a:gd name="connsiteY25" fmla="*/ 1232159 h 1291595"/>
                  <a:gd name="connsiteX26" fmla="*/ 122168 w 512808"/>
                  <a:gd name="connsiteY26" fmla="*/ 630951 h 1291595"/>
                  <a:gd name="connsiteX27" fmla="*/ 122168 w 512808"/>
                  <a:gd name="connsiteY27" fmla="*/ 405460 h 1291595"/>
                  <a:gd name="connsiteX28" fmla="*/ 119736 w 512808"/>
                  <a:gd name="connsiteY28" fmla="*/ 399589 h 1291595"/>
                  <a:gd name="connsiteX29" fmla="*/ 106804 w 512808"/>
                  <a:gd name="connsiteY29" fmla="*/ 394232 h 1291595"/>
                  <a:gd name="connsiteX30" fmla="*/ 88516 w 512808"/>
                  <a:gd name="connsiteY30" fmla="*/ 412520 h 1291595"/>
                  <a:gd name="connsiteX31" fmla="*/ 88516 w 512808"/>
                  <a:gd name="connsiteY31" fmla="*/ 735984 h 1291595"/>
                  <a:gd name="connsiteX32" fmla="*/ 88703 w 512808"/>
                  <a:gd name="connsiteY32" fmla="*/ 736435 h 1291595"/>
                  <a:gd name="connsiteX33" fmla="*/ 87847 w 512808"/>
                  <a:gd name="connsiteY33" fmla="*/ 740674 h 1291595"/>
                  <a:gd name="connsiteX34" fmla="*/ 45720 w 512808"/>
                  <a:gd name="connsiteY34" fmla="*/ 768598 h 1291595"/>
                  <a:gd name="connsiteX35" fmla="*/ 0 w 512808"/>
                  <a:gd name="connsiteY35" fmla="*/ 722878 h 1291595"/>
                  <a:gd name="connsiteX36" fmla="*/ 0 w 512808"/>
                  <a:gd name="connsiteY36" fmla="*/ 350381 h 1291595"/>
                  <a:gd name="connsiteX37" fmla="*/ 85839 w 512808"/>
                  <a:gd name="connsiteY37" fmla="*/ 264542 h 1291595"/>
                  <a:gd name="connsiteX38" fmla="*/ 251550 w 512808"/>
                  <a:gd name="connsiteY38" fmla="*/ 0 h 1291595"/>
                  <a:gd name="connsiteX39" fmla="*/ 374038 w 512808"/>
                  <a:gd name="connsiteY39" fmla="*/ 122488 h 1291595"/>
                  <a:gd name="connsiteX40" fmla="*/ 251550 w 512808"/>
                  <a:gd name="connsiteY40" fmla="*/ 244976 h 1291595"/>
                  <a:gd name="connsiteX41" fmla="*/ 129062 w 512808"/>
                  <a:gd name="connsiteY41" fmla="*/ 122488 h 1291595"/>
                  <a:gd name="connsiteX42" fmla="*/ 251550 w 512808"/>
                  <a:gd name="connsiteY42" fmla="*/ 0 h 1291595"/>
                  <a:gd name="connsiteX0" fmla="*/ 85839 w 512808"/>
                  <a:gd name="connsiteY0" fmla="*/ 264542 h 1291595"/>
                  <a:gd name="connsiteX1" fmla="*/ 91440 w 512808"/>
                  <a:gd name="connsiteY1" fmla="*/ 264542 h 1291595"/>
                  <a:gd name="connsiteX2" fmla="*/ 122168 w 512808"/>
                  <a:gd name="connsiteY2" fmla="*/ 264542 h 1291595"/>
                  <a:gd name="connsiteX3" fmla="*/ 390640 w 512808"/>
                  <a:gd name="connsiteY3" fmla="*/ 264542 h 1291595"/>
                  <a:gd name="connsiteX4" fmla="*/ 421368 w 512808"/>
                  <a:gd name="connsiteY4" fmla="*/ 264542 h 1291595"/>
                  <a:gd name="connsiteX5" fmla="*/ 426969 w 512808"/>
                  <a:gd name="connsiteY5" fmla="*/ 264542 h 1291595"/>
                  <a:gd name="connsiteX6" fmla="*/ 512808 w 512808"/>
                  <a:gd name="connsiteY6" fmla="*/ 350381 h 1291595"/>
                  <a:gd name="connsiteX7" fmla="*/ 512808 w 512808"/>
                  <a:gd name="connsiteY7" fmla="*/ 722878 h 1291595"/>
                  <a:gd name="connsiteX8" fmla="*/ 467088 w 512808"/>
                  <a:gd name="connsiteY8" fmla="*/ 768598 h 1291595"/>
                  <a:gd name="connsiteX9" fmla="*/ 424961 w 512808"/>
                  <a:gd name="connsiteY9" fmla="*/ 740674 h 1291595"/>
                  <a:gd name="connsiteX10" fmla="*/ 424105 w 512808"/>
                  <a:gd name="connsiteY10" fmla="*/ 736435 h 1291595"/>
                  <a:gd name="connsiteX11" fmla="*/ 424292 w 512808"/>
                  <a:gd name="connsiteY11" fmla="*/ 735984 h 1291595"/>
                  <a:gd name="connsiteX12" fmla="*/ 424292 w 512808"/>
                  <a:gd name="connsiteY12" fmla="*/ 412520 h 1291595"/>
                  <a:gd name="connsiteX13" fmla="*/ 406004 w 512808"/>
                  <a:gd name="connsiteY13" fmla="*/ 394232 h 1291595"/>
                  <a:gd name="connsiteX14" fmla="*/ 393073 w 512808"/>
                  <a:gd name="connsiteY14" fmla="*/ 399589 h 1291595"/>
                  <a:gd name="connsiteX15" fmla="*/ 390640 w 512808"/>
                  <a:gd name="connsiteY15" fmla="*/ 405461 h 1291595"/>
                  <a:gd name="connsiteX16" fmla="*/ 390640 w 512808"/>
                  <a:gd name="connsiteY16" fmla="*/ 630951 h 1291595"/>
                  <a:gd name="connsiteX17" fmla="*/ 390640 w 512808"/>
                  <a:gd name="connsiteY17" fmla="*/ 768598 h 1291595"/>
                  <a:gd name="connsiteX18" fmla="*/ 390640 w 512808"/>
                  <a:gd name="connsiteY18" fmla="*/ 1232159 h 1291595"/>
                  <a:gd name="connsiteX19" fmla="*/ 331204 w 512808"/>
                  <a:gd name="connsiteY19" fmla="*/ 1291595 h 1291595"/>
                  <a:gd name="connsiteX20" fmla="*/ 271768 w 512808"/>
                  <a:gd name="connsiteY20" fmla="*/ 1232159 h 1291595"/>
                  <a:gd name="connsiteX21" fmla="*/ 271768 w 512808"/>
                  <a:gd name="connsiteY21" fmla="*/ 768598 h 1291595"/>
                  <a:gd name="connsiteX22" fmla="*/ 241040 w 512808"/>
                  <a:gd name="connsiteY22" fmla="*/ 768598 h 1291595"/>
                  <a:gd name="connsiteX23" fmla="*/ 241040 w 512808"/>
                  <a:gd name="connsiteY23" fmla="*/ 1232159 h 1291595"/>
                  <a:gd name="connsiteX24" fmla="*/ 181604 w 512808"/>
                  <a:gd name="connsiteY24" fmla="*/ 1291595 h 1291595"/>
                  <a:gd name="connsiteX25" fmla="*/ 122168 w 512808"/>
                  <a:gd name="connsiteY25" fmla="*/ 1232159 h 1291595"/>
                  <a:gd name="connsiteX26" fmla="*/ 122168 w 512808"/>
                  <a:gd name="connsiteY26" fmla="*/ 405460 h 1291595"/>
                  <a:gd name="connsiteX27" fmla="*/ 119736 w 512808"/>
                  <a:gd name="connsiteY27" fmla="*/ 399589 h 1291595"/>
                  <a:gd name="connsiteX28" fmla="*/ 106804 w 512808"/>
                  <a:gd name="connsiteY28" fmla="*/ 394232 h 1291595"/>
                  <a:gd name="connsiteX29" fmla="*/ 88516 w 512808"/>
                  <a:gd name="connsiteY29" fmla="*/ 412520 h 1291595"/>
                  <a:gd name="connsiteX30" fmla="*/ 88516 w 512808"/>
                  <a:gd name="connsiteY30" fmla="*/ 735984 h 1291595"/>
                  <a:gd name="connsiteX31" fmla="*/ 88703 w 512808"/>
                  <a:gd name="connsiteY31" fmla="*/ 736435 h 1291595"/>
                  <a:gd name="connsiteX32" fmla="*/ 87847 w 512808"/>
                  <a:gd name="connsiteY32" fmla="*/ 740674 h 1291595"/>
                  <a:gd name="connsiteX33" fmla="*/ 45720 w 512808"/>
                  <a:gd name="connsiteY33" fmla="*/ 768598 h 1291595"/>
                  <a:gd name="connsiteX34" fmla="*/ 0 w 512808"/>
                  <a:gd name="connsiteY34" fmla="*/ 722878 h 1291595"/>
                  <a:gd name="connsiteX35" fmla="*/ 0 w 512808"/>
                  <a:gd name="connsiteY35" fmla="*/ 350381 h 1291595"/>
                  <a:gd name="connsiteX36" fmla="*/ 85839 w 512808"/>
                  <a:gd name="connsiteY36" fmla="*/ 264542 h 1291595"/>
                  <a:gd name="connsiteX37" fmla="*/ 251550 w 512808"/>
                  <a:gd name="connsiteY37" fmla="*/ 0 h 1291595"/>
                  <a:gd name="connsiteX38" fmla="*/ 374038 w 512808"/>
                  <a:gd name="connsiteY38" fmla="*/ 122488 h 1291595"/>
                  <a:gd name="connsiteX39" fmla="*/ 251550 w 512808"/>
                  <a:gd name="connsiteY39" fmla="*/ 244976 h 1291595"/>
                  <a:gd name="connsiteX40" fmla="*/ 129062 w 512808"/>
                  <a:gd name="connsiteY40" fmla="*/ 122488 h 1291595"/>
                  <a:gd name="connsiteX41" fmla="*/ 251550 w 512808"/>
                  <a:gd name="connsiteY41" fmla="*/ 0 h 1291595"/>
                  <a:gd name="connsiteX0" fmla="*/ 85839 w 512808"/>
                  <a:gd name="connsiteY0" fmla="*/ 264542 h 1291595"/>
                  <a:gd name="connsiteX1" fmla="*/ 91440 w 512808"/>
                  <a:gd name="connsiteY1" fmla="*/ 264542 h 1291595"/>
                  <a:gd name="connsiteX2" fmla="*/ 122168 w 512808"/>
                  <a:gd name="connsiteY2" fmla="*/ 264542 h 1291595"/>
                  <a:gd name="connsiteX3" fmla="*/ 390640 w 512808"/>
                  <a:gd name="connsiteY3" fmla="*/ 264542 h 1291595"/>
                  <a:gd name="connsiteX4" fmla="*/ 421368 w 512808"/>
                  <a:gd name="connsiteY4" fmla="*/ 264542 h 1291595"/>
                  <a:gd name="connsiteX5" fmla="*/ 426969 w 512808"/>
                  <a:gd name="connsiteY5" fmla="*/ 264542 h 1291595"/>
                  <a:gd name="connsiteX6" fmla="*/ 512808 w 512808"/>
                  <a:gd name="connsiteY6" fmla="*/ 350381 h 1291595"/>
                  <a:gd name="connsiteX7" fmla="*/ 512808 w 512808"/>
                  <a:gd name="connsiteY7" fmla="*/ 722878 h 1291595"/>
                  <a:gd name="connsiteX8" fmla="*/ 467088 w 512808"/>
                  <a:gd name="connsiteY8" fmla="*/ 768598 h 1291595"/>
                  <a:gd name="connsiteX9" fmla="*/ 424961 w 512808"/>
                  <a:gd name="connsiteY9" fmla="*/ 740674 h 1291595"/>
                  <a:gd name="connsiteX10" fmla="*/ 424105 w 512808"/>
                  <a:gd name="connsiteY10" fmla="*/ 736435 h 1291595"/>
                  <a:gd name="connsiteX11" fmla="*/ 424292 w 512808"/>
                  <a:gd name="connsiteY11" fmla="*/ 735984 h 1291595"/>
                  <a:gd name="connsiteX12" fmla="*/ 424292 w 512808"/>
                  <a:gd name="connsiteY12" fmla="*/ 412520 h 1291595"/>
                  <a:gd name="connsiteX13" fmla="*/ 406004 w 512808"/>
                  <a:gd name="connsiteY13" fmla="*/ 394232 h 1291595"/>
                  <a:gd name="connsiteX14" fmla="*/ 393073 w 512808"/>
                  <a:gd name="connsiteY14" fmla="*/ 399589 h 1291595"/>
                  <a:gd name="connsiteX15" fmla="*/ 390640 w 512808"/>
                  <a:gd name="connsiteY15" fmla="*/ 405461 h 1291595"/>
                  <a:gd name="connsiteX16" fmla="*/ 390640 w 512808"/>
                  <a:gd name="connsiteY16" fmla="*/ 630951 h 1291595"/>
                  <a:gd name="connsiteX17" fmla="*/ 390640 w 512808"/>
                  <a:gd name="connsiteY17" fmla="*/ 1232159 h 1291595"/>
                  <a:gd name="connsiteX18" fmla="*/ 331204 w 512808"/>
                  <a:gd name="connsiteY18" fmla="*/ 1291595 h 1291595"/>
                  <a:gd name="connsiteX19" fmla="*/ 271768 w 512808"/>
                  <a:gd name="connsiteY19" fmla="*/ 1232159 h 1291595"/>
                  <a:gd name="connsiteX20" fmla="*/ 271768 w 512808"/>
                  <a:gd name="connsiteY20" fmla="*/ 768598 h 1291595"/>
                  <a:gd name="connsiteX21" fmla="*/ 241040 w 512808"/>
                  <a:gd name="connsiteY21" fmla="*/ 768598 h 1291595"/>
                  <a:gd name="connsiteX22" fmla="*/ 241040 w 512808"/>
                  <a:gd name="connsiteY22" fmla="*/ 1232159 h 1291595"/>
                  <a:gd name="connsiteX23" fmla="*/ 181604 w 512808"/>
                  <a:gd name="connsiteY23" fmla="*/ 1291595 h 1291595"/>
                  <a:gd name="connsiteX24" fmla="*/ 122168 w 512808"/>
                  <a:gd name="connsiteY24" fmla="*/ 1232159 h 1291595"/>
                  <a:gd name="connsiteX25" fmla="*/ 122168 w 512808"/>
                  <a:gd name="connsiteY25" fmla="*/ 405460 h 1291595"/>
                  <a:gd name="connsiteX26" fmla="*/ 119736 w 512808"/>
                  <a:gd name="connsiteY26" fmla="*/ 399589 h 1291595"/>
                  <a:gd name="connsiteX27" fmla="*/ 106804 w 512808"/>
                  <a:gd name="connsiteY27" fmla="*/ 394232 h 1291595"/>
                  <a:gd name="connsiteX28" fmla="*/ 88516 w 512808"/>
                  <a:gd name="connsiteY28" fmla="*/ 412520 h 1291595"/>
                  <a:gd name="connsiteX29" fmla="*/ 88516 w 512808"/>
                  <a:gd name="connsiteY29" fmla="*/ 735984 h 1291595"/>
                  <a:gd name="connsiteX30" fmla="*/ 88703 w 512808"/>
                  <a:gd name="connsiteY30" fmla="*/ 736435 h 1291595"/>
                  <a:gd name="connsiteX31" fmla="*/ 87847 w 512808"/>
                  <a:gd name="connsiteY31" fmla="*/ 740674 h 1291595"/>
                  <a:gd name="connsiteX32" fmla="*/ 45720 w 512808"/>
                  <a:gd name="connsiteY32" fmla="*/ 768598 h 1291595"/>
                  <a:gd name="connsiteX33" fmla="*/ 0 w 512808"/>
                  <a:gd name="connsiteY33" fmla="*/ 722878 h 1291595"/>
                  <a:gd name="connsiteX34" fmla="*/ 0 w 512808"/>
                  <a:gd name="connsiteY34" fmla="*/ 350381 h 1291595"/>
                  <a:gd name="connsiteX35" fmla="*/ 85839 w 512808"/>
                  <a:gd name="connsiteY35" fmla="*/ 264542 h 1291595"/>
                  <a:gd name="connsiteX36" fmla="*/ 251550 w 512808"/>
                  <a:gd name="connsiteY36" fmla="*/ 0 h 1291595"/>
                  <a:gd name="connsiteX37" fmla="*/ 374038 w 512808"/>
                  <a:gd name="connsiteY37" fmla="*/ 122488 h 1291595"/>
                  <a:gd name="connsiteX38" fmla="*/ 251550 w 512808"/>
                  <a:gd name="connsiteY38" fmla="*/ 244976 h 1291595"/>
                  <a:gd name="connsiteX39" fmla="*/ 129062 w 512808"/>
                  <a:gd name="connsiteY39" fmla="*/ 122488 h 1291595"/>
                  <a:gd name="connsiteX40" fmla="*/ 251550 w 512808"/>
                  <a:gd name="connsiteY40" fmla="*/ 0 h 1291595"/>
                  <a:gd name="connsiteX0" fmla="*/ 85839 w 512808"/>
                  <a:gd name="connsiteY0" fmla="*/ 264542 h 1291595"/>
                  <a:gd name="connsiteX1" fmla="*/ 91440 w 512808"/>
                  <a:gd name="connsiteY1" fmla="*/ 264542 h 1291595"/>
                  <a:gd name="connsiteX2" fmla="*/ 122168 w 512808"/>
                  <a:gd name="connsiteY2" fmla="*/ 264542 h 1291595"/>
                  <a:gd name="connsiteX3" fmla="*/ 390640 w 512808"/>
                  <a:gd name="connsiteY3" fmla="*/ 264542 h 1291595"/>
                  <a:gd name="connsiteX4" fmla="*/ 421368 w 512808"/>
                  <a:gd name="connsiteY4" fmla="*/ 264542 h 1291595"/>
                  <a:gd name="connsiteX5" fmla="*/ 426969 w 512808"/>
                  <a:gd name="connsiteY5" fmla="*/ 264542 h 1291595"/>
                  <a:gd name="connsiteX6" fmla="*/ 512808 w 512808"/>
                  <a:gd name="connsiteY6" fmla="*/ 350381 h 1291595"/>
                  <a:gd name="connsiteX7" fmla="*/ 512808 w 512808"/>
                  <a:gd name="connsiteY7" fmla="*/ 722878 h 1291595"/>
                  <a:gd name="connsiteX8" fmla="*/ 467088 w 512808"/>
                  <a:gd name="connsiteY8" fmla="*/ 768598 h 1291595"/>
                  <a:gd name="connsiteX9" fmla="*/ 424961 w 512808"/>
                  <a:gd name="connsiteY9" fmla="*/ 740674 h 1291595"/>
                  <a:gd name="connsiteX10" fmla="*/ 424105 w 512808"/>
                  <a:gd name="connsiteY10" fmla="*/ 736435 h 1291595"/>
                  <a:gd name="connsiteX11" fmla="*/ 424292 w 512808"/>
                  <a:gd name="connsiteY11" fmla="*/ 735984 h 1291595"/>
                  <a:gd name="connsiteX12" fmla="*/ 424292 w 512808"/>
                  <a:gd name="connsiteY12" fmla="*/ 412520 h 1291595"/>
                  <a:gd name="connsiteX13" fmla="*/ 406004 w 512808"/>
                  <a:gd name="connsiteY13" fmla="*/ 394232 h 1291595"/>
                  <a:gd name="connsiteX14" fmla="*/ 393073 w 512808"/>
                  <a:gd name="connsiteY14" fmla="*/ 399589 h 1291595"/>
                  <a:gd name="connsiteX15" fmla="*/ 390640 w 512808"/>
                  <a:gd name="connsiteY15" fmla="*/ 405461 h 1291595"/>
                  <a:gd name="connsiteX16" fmla="*/ 390640 w 512808"/>
                  <a:gd name="connsiteY16" fmla="*/ 1232159 h 1291595"/>
                  <a:gd name="connsiteX17" fmla="*/ 331204 w 512808"/>
                  <a:gd name="connsiteY17" fmla="*/ 1291595 h 1291595"/>
                  <a:gd name="connsiteX18" fmla="*/ 271768 w 512808"/>
                  <a:gd name="connsiteY18" fmla="*/ 1232159 h 1291595"/>
                  <a:gd name="connsiteX19" fmla="*/ 271768 w 512808"/>
                  <a:gd name="connsiteY19" fmla="*/ 768598 h 1291595"/>
                  <a:gd name="connsiteX20" fmla="*/ 241040 w 512808"/>
                  <a:gd name="connsiteY20" fmla="*/ 768598 h 1291595"/>
                  <a:gd name="connsiteX21" fmla="*/ 241040 w 512808"/>
                  <a:gd name="connsiteY21" fmla="*/ 1232159 h 1291595"/>
                  <a:gd name="connsiteX22" fmla="*/ 181604 w 512808"/>
                  <a:gd name="connsiteY22" fmla="*/ 1291595 h 1291595"/>
                  <a:gd name="connsiteX23" fmla="*/ 122168 w 512808"/>
                  <a:gd name="connsiteY23" fmla="*/ 1232159 h 1291595"/>
                  <a:gd name="connsiteX24" fmla="*/ 122168 w 512808"/>
                  <a:gd name="connsiteY24" fmla="*/ 405460 h 1291595"/>
                  <a:gd name="connsiteX25" fmla="*/ 119736 w 512808"/>
                  <a:gd name="connsiteY25" fmla="*/ 399589 h 1291595"/>
                  <a:gd name="connsiteX26" fmla="*/ 106804 w 512808"/>
                  <a:gd name="connsiteY26" fmla="*/ 394232 h 1291595"/>
                  <a:gd name="connsiteX27" fmla="*/ 88516 w 512808"/>
                  <a:gd name="connsiteY27" fmla="*/ 412520 h 1291595"/>
                  <a:gd name="connsiteX28" fmla="*/ 88516 w 512808"/>
                  <a:gd name="connsiteY28" fmla="*/ 735984 h 1291595"/>
                  <a:gd name="connsiteX29" fmla="*/ 88703 w 512808"/>
                  <a:gd name="connsiteY29" fmla="*/ 736435 h 1291595"/>
                  <a:gd name="connsiteX30" fmla="*/ 87847 w 512808"/>
                  <a:gd name="connsiteY30" fmla="*/ 740674 h 1291595"/>
                  <a:gd name="connsiteX31" fmla="*/ 45720 w 512808"/>
                  <a:gd name="connsiteY31" fmla="*/ 768598 h 1291595"/>
                  <a:gd name="connsiteX32" fmla="*/ 0 w 512808"/>
                  <a:gd name="connsiteY32" fmla="*/ 722878 h 1291595"/>
                  <a:gd name="connsiteX33" fmla="*/ 0 w 512808"/>
                  <a:gd name="connsiteY33" fmla="*/ 350381 h 1291595"/>
                  <a:gd name="connsiteX34" fmla="*/ 85839 w 512808"/>
                  <a:gd name="connsiteY34" fmla="*/ 264542 h 1291595"/>
                  <a:gd name="connsiteX35" fmla="*/ 251550 w 512808"/>
                  <a:gd name="connsiteY35" fmla="*/ 0 h 1291595"/>
                  <a:gd name="connsiteX36" fmla="*/ 374038 w 512808"/>
                  <a:gd name="connsiteY36" fmla="*/ 122488 h 1291595"/>
                  <a:gd name="connsiteX37" fmla="*/ 251550 w 512808"/>
                  <a:gd name="connsiteY37" fmla="*/ 244976 h 1291595"/>
                  <a:gd name="connsiteX38" fmla="*/ 129062 w 512808"/>
                  <a:gd name="connsiteY38" fmla="*/ 122488 h 1291595"/>
                  <a:gd name="connsiteX39" fmla="*/ 251550 w 512808"/>
                  <a:gd name="connsiteY39" fmla="*/ 0 h 1291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512808" h="1291595">
                    <a:moveTo>
                      <a:pt x="85839" y="264542"/>
                    </a:moveTo>
                    <a:lnTo>
                      <a:pt x="91440" y="264542"/>
                    </a:lnTo>
                    <a:lnTo>
                      <a:pt x="122168" y="264542"/>
                    </a:lnTo>
                    <a:lnTo>
                      <a:pt x="390640" y="264542"/>
                    </a:lnTo>
                    <a:lnTo>
                      <a:pt x="421368" y="264542"/>
                    </a:lnTo>
                    <a:lnTo>
                      <a:pt x="426969" y="264542"/>
                    </a:lnTo>
                    <a:cubicBezTo>
                      <a:pt x="474377" y="264542"/>
                      <a:pt x="512808" y="302973"/>
                      <a:pt x="512808" y="350381"/>
                    </a:cubicBezTo>
                    <a:lnTo>
                      <a:pt x="512808" y="722878"/>
                    </a:lnTo>
                    <a:cubicBezTo>
                      <a:pt x="512808" y="748128"/>
                      <a:pt x="492338" y="768598"/>
                      <a:pt x="467088" y="768598"/>
                    </a:cubicBezTo>
                    <a:cubicBezTo>
                      <a:pt x="448151" y="768598"/>
                      <a:pt x="431902" y="757084"/>
                      <a:pt x="424961" y="740674"/>
                    </a:cubicBezTo>
                    <a:lnTo>
                      <a:pt x="424105" y="736435"/>
                    </a:lnTo>
                    <a:lnTo>
                      <a:pt x="424292" y="735984"/>
                    </a:lnTo>
                    <a:lnTo>
                      <a:pt x="424292" y="412520"/>
                    </a:lnTo>
                    <a:cubicBezTo>
                      <a:pt x="424292" y="402420"/>
                      <a:pt x="416104" y="394232"/>
                      <a:pt x="406004" y="394232"/>
                    </a:cubicBezTo>
                    <a:cubicBezTo>
                      <a:pt x="400954" y="394232"/>
                      <a:pt x="396382" y="396279"/>
                      <a:pt x="393073" y="399589"/>
                    </a:cubicBezTo>
                    <a:lnTo>
                      <a:pt x="390640" y="405461"/>
                    </a:lnTo>
                    <a:lnTo>
                      <a:pt x="390640" y="1232159"/>
                    </a:lnTo>
                    <a:cubicBezTo>
                      <a:pt x="390640" y="1264985"/>
                      <a:pt x="364030" y="1291595"/>
                      <a:pt x="331204" y="1291595"/>
                    </a:cubicBezTo>
                    <a:cubicBezTo>
                      <a:pt x="298378" y="1291595"/>
                      <a:pt x="271768" y="1264985"/>
                      <a:pt x="271768" y="1232159"/>
                    </a:cubicBezTo>
                    <a:lnTo>
                      <a:pt x="271768" y="768598"/>
                    </a:lnTo>
                    <a:lnTo>
                      <a:pt x="241040" y="768598"/>
                    </a:lnTo>
                    <a:lnTo>
                      <a:pt x="241040" y="1232159"/>
                    </a:lnTo>
                    <a:cubicBezTo>
                      <a:pt x="241040" y="1264985"/>
                      <a:pt x="214430" y="1291595"/>
                      <a:pt x="181604" y="1291595"/>
                    </a:cubicBezTo>
                    <a:cubicBezTo>
                      <a:pt x="148778" y="1291595"/>
                      <a:pt x="122168" y="1264985"/>
                      <a:pt x="122168" y="1232159"/>
                    </a:cubicBezTo>
                    <a:lnTo>
                      <a:pt x="122168" y="405460"/>
                    </a:lnTo>
                    <a:lnTo>
                      <a:pt x="119736" y="399589"/>
                    </a:lnTo>
                    <a:cubicBezTo>
                      <a:pt x="116426" y="396279"/>
                      <a:pt x="111854" y="394232"/>
                      <a:pt x="106804" y="394232"/>
                    </a:cubicBezTo>
                    <a:cubicBezTo>
                      <a:pt x="96704" y="394232"/>
                      <a:pt x="88516" y="402420"/>
                      <a:pt x="88516" y="412520"/>
                    </a:cubicBezTo>
                    <a:lnTo>
                      <a:pt x="88516" y="735984"/>
                    </a:lnTo>
                    <a:lnTo>
                      <a:pt x="88703" y="736435"/>
                    </a:lnTo>
                    <a:lnTo>
                      <a:pt x="87847" y="740674"/>
                    </a:lnTo>
                    <a:cubicBezTo>
                      <a:pt x="80907" y="757084"/>
                      <a:pt x="64658" y="768598"/>
                      <a:pt x="45720" y="768598"/>
                    </a:cubicBezTo>
                    <a:cubicBezTo>
                      <a:pt x="20470" y="768598"/>
                      <a:pt x="0" y="748128"/>
                      <a:pt x="0" y="722878"/>
                    </a:cubicBezTo>
                    <a:lnTo>
                      <a:pt x="0" y="350381"/>
                    </a:lnTo>
                    <a:cubicBezTo>
                      <a:pt x="0" y="302973"/>
                      <a:pt x="38431" y="264542"/>
                      <a:pt x="85839" y="264542"/>
                    </a:cubicBezTo>
                    <a:close/>
                    <a:moveTo>
                      <a:pt x="251550" y="0"/>
                    </a:moveTo>
                    <a:cubicBezTo>
                      <a:pt x="319198" y="0"/>
                      <a:pt x="374038" y="54840"/>
                      <a:pt x="374038" y="122488"/>
                    </a:cubicBezTo>
                    <a:cubicBezTo>
                      <a:pt x="374038" y="190136"/>
                      <a:pt x="319198" y="244976"/>
                      <a:pt x="251550" y="244976"/>
                    </a:cubicBezTo>
                    <a:cubicBezTo>
                      <a:pt x="183902" y="244976"/>
                      <a:pt x="129062" y="190136"/>
                      <a:pt x="129062" y="122488"/>
                    </a:cubicBezTo>
                    <a:cubicBezTo>
                      <a:pt x="129062" y="54840"/>
                      <a:pt x="183902" y="0"/>
                      <a:pt x="251550" y="0"/>
                    </a:cubicBezTo>
                    <a:close/>
                  </a:path>
                </a:pathLst>
              </a:custGeom>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133" name="Freeform 45">
                <a:extLst>
                  <a:ext uri="{FF2B5EF4-FFF2-40B4-BE49-F238E27FC236}">
                    <a16:creationId xmlns:a16="http://schemas.microsoft.com/office/drawing/2014/main" xmlns="" id="{28C46FAF-490E-47FB-B361-71674D000751}"/>
                  </a:ext>
                </a:extLst>
              </p:cNvPr>
              <p:cNvSpPr/>
              <p:nvPr/>
            </p:nvSpPr>
            <p:spPr>
              <a:xfrm>
                <a:off x="9816229" y="4603216"/>
                <a:ext cx="525167" cy="1126696"/>
              </a:xfrm>
              <a:custGeom>
                <a:avLst/>
                <a:gdLst>
                  <a:gd name="connsiteX0" fmla="*/ 166619 w 602029"/>
                  <a:gd name="connsiteY0" fmla="*/ 264542 h 1291595"/>
                  <a:gd name="connsiteX1" fmla="*/ 166620 w 602029"/>
                  <a:gd name="connsiteY1" fmla="*/ 264542 h 1291595"/>
                  <a:gd name="connsiteX2" fmla="*/ 428634 w 602029"/>
                  <a:gd name="connsiteY2" fmla="*/ 264542 h 1291595"/>
                  <a:gd name="connsiteX3" fmla="*/ 435091 w 602029"/>
                  <a:gd name="connsiteY3" fmla="*/ 264542 h 1291595"/>
                  <a:gd name="connsiteX4" fmla="*/ 454339 w 602029"/>
                  <a:gd name="connsiteY4" fmla="*/ 269732 h 1291595"/>
                  <a:gd name="connsiteX5" fmla="*/ 489482 w 602029"/>
                  <a:gd name="connsiteY5" fmla="*/ 304875 h 1291595"/>
                  <a:gd name="connsiteX6" fmla="*/ 600279 w 602029"/>
                  <a:gd name="connsiteY6" fmla="*/ 686222 h 1291595"/>
                  <a:gd name="connsiteX7" fmla="*/ 569014 w 602029"/>
                  <a:gd name="connsiteY7" fmla="*/ 742589 h 1291595"/>
                  <a:gd name="connsiteX8" fmla="*/ 521127 w 602029"/>
                  <a:gd name="connsiteY8" fmla="*/ 727123 h 1291595"/>
                  <a:gd name="connsiteX9" fmla="*/ 519154 w 602029"/>
                  <a:gd name="connsiteY9" fmla="*/ 723276 h 1291595"/>
                  <a:gd name="connsiteX10" fmla="*/ 519209 w 602029"/>
                  <a:gd name="connsiteY10" fmla="*/ 722792 h 1291595"/>
                  <a:gd name="connsiteX11" fmla="*/ 435091 w 602029"/>
                  <a:gd name="connsiteY11" fmla="*/ 425635 h 1291595"/>
                  <a:gd name="connsiteX12" fmla="*/ 435091 w 602029"/>
                  <a:gd name="connsiteY12" fmla="*/ 531915 h 1291595"/>
                  <a:gd name="connsiteX13" fmla="*/ 532452 w 602029"/>
                  <a:gd name="connsiteY13" fmla="*/ 886095 h 1291595"/>
                  <a:gd name="connsiteX14" fmla="*/ 435092 w 602029"/>
                  <a:gd name="connsiteY14" fmla="*/ 886095 h 1291595"/>
                  <a:gd name="connsiteX15" fmla="*/ 435092 w 602029"/>
                  <a:gd name="connsiteY15" fmla="*/ 1232159 h 1291595"/>
                  <a:gd name="connsiteX16" fmla="*/ 375656 w 602029"/>
                  <a:gd name="connsiteY16" fmla="*/ 1291595 h 1291595"/>
                  <a:gd name="connsiteX17" fmla="*/ 316220 w 602029"/>
                  <a:gd name="connsiteY17" fmla="*/ 1232159 h 1291595"/>
                  <a:gd name="connsiteX18" fmla="*/ 316220 w 602029"/>
                  <a:gd name="connsiteY18" fmla="*/ 886095 h 1291595"/>
                  <a:gd name="connsiteX19" fmla="*/ 285492 w 602029"/>
                  <a:gd name="connsiteY19" fmla="*/ 886095 h 1291595"/>
                  <a:gd name="connsiteX20" fmla="*/ 285492 w 602029"/>
                  <a:gd name="connsiteY20" fmla="*/ 1232159 h 1291595"/>
                  <a:gd name="connsiteX21" fmla="*/ 226056 w 602029"/>
                  <a:gd name="connsiteY21" fmla="*/ 1291595 h 1291595"/>
                  <a:gd name="connsiteX22" fmla="*/ 166620 w 602029"/>
                  <a:gd name="connsiteY22" fmla="*/ 1232159 h 1291595"/>
                  <a:gd name="connsiteX23" fmla="*/ 166620 w 602029"/>
                  <a:gd name="connsiteY23" fmla="*/ 886095 h 1291595"/>
                  <a:gd name="connsiteX24" fmla="*/ 67018 w 602029"/>
                  <a:gd name="connsiteY24" fmla="*/ 886095 h 1291595"/>
                  <a:gd name="connsiteX25" fmla="*/ 166619 w 602029"/>
                  <a:gd name="connsiteY25" fmla="*/ 523766 h 1291595"/>
                  <a:gd name="connsiteX26" fmla="*/ 166619 w 602029"/>
                  <a:gd name="connsiteY26" fmla="*/ 411846 h 1291595"/>
                  <a:gd name="connsiteX27" fmla="*/ 165999 w 602029"/>
                  <a:gd name="connsiteY27" fmla="*/ 412662 h 1291595"/>
                  <a:gd name="connsiteX28" fmla="*/ 83790 w 602029"/>
                  <a:gd name="connsiteY28" fmla="*/ 725504 h 1291595"/>
                  <a:gd name="connsiteX29" fmla="*/ 83856 w 602029"/>
                  <a:gd name="connsiteY29" fmla="*/ 725988 h 1291595"/>
                  <a:gd name="connsiteX30" fmla="*/ 81951 w 602029"/>
                  <a:gd name="connsiteY30" fmla="*/ 729870 h 1291595"/>
                  <a:gd name="connsiteX31" fmla="*/ 34111 w 602029"/>
                  <a:gd name="connsiteY31" fmla="*/ 746171 h 1291595"/>
                  <a:gd name="connsiteX32" fmla="*/ 1512 w 602029"/>
                  <a:gd name="connsiteY32" fmla="*/ 690332 h 1291595"/>
                  <a:gd name="connsiteX33" fmla="*/ 96183 w 602029"/>
                  <a:gd name="connsiteY33" fmla="*/ 330067 h 1291595"/>
                  <a:gd name="connsiteX34" fmla="*/ 105773 w 602029"/>
                  <a:gd name="connsiteY34" fmla="*/ 304875 h 1291595"/>
                  <a:gd name="connsiteX35" fmla="*/ 140916 w 602029"/>
                  <a:gd name="connsiteY35" fmla="*/ 269732 h 1291595"/>
                  <a:gd name="connsiteX36" fmla="*/ 296002 w 602029"/>
                  <a:gd name="connsiteY36" fmla="*/ 0 h 1291595"/>
                  <a:gd name="connsiteX37" fmla="*/ 418490 w 602029"/>
                  <a:gd name="connsiteY37" fmla="*/ 122488 h 1291595"/>
                  <a:gd name="connsiteX38" fmla="*/ 296002 w 602029"/>
                  <a:gd name="connsiteY38" fmla="*/ 244976 h 1291595"/>
                  <a:gd name="connsiteX39" fmla="*/ 173514 w 602029"/>
                  <a:gd name="connsiteY39" fmla="*/ 122488 h 1291595"/>
                  <a:gd name="connsiteX40" fmla="*/ 296002 w 602029"/>
                  <a:gd name="connsiteY40" fmla="*/ 0 h 1291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602029" h="1291595">
                    <a:moveTo>
                      <a:pt x="166619" y="264542"/>
                    </a:moveTo>
                    <a:lnTo>
                      <a:pt x="166620" y="264542"/>
                    </a:lnTo>
                    <a:lnTo>
                      <a:pt x="428634" y="264542"/>
                    </a:lnTo>
                    <a:lnTo>
                      <a:pt x="435091" y="264542"/>
                    </a:lnTo>
                    <a:lnTo>
                      <a:pt x="454339" y="269732"/>
                    </a:lnTo>
                    <a:cubicBezTo>
                      <a:pt x="470140" y="276415"/>
                      <a:pt x="482798" y="289074"/>
                      <a:pt x="489482" y="304875"/>
                    </a:cubicBezTo>
                    <a:lnTo>
                      <a:pt x="600279" y="686222"/>
                    </a:lnTo>
                    <a:cubicBezTo>
                      <a:pt x="607156" y="710517"/>
                      <a:pt x="593158" y="735754"/>
                      <a:pt x="569014" y="742589"/>
                    </a:cubicBezTo>
                    <a:cubicBezTo>
                      <a:pt x="550906" y="747715"/>
                      <a:pt x="532232" y="741035"/>
                      <a:pt x="521127" y="727123"/>
                    </a:cubicBezTo>
                    <a:lnTo>
                      <a:pt x="519154" y="723276"/>
                    </a:lnTo>
                    <a:cubicBezTo>
                      <a:pt x="519172" y="723115"/>
                      <a:pt x="519191" y="722953"/>
                      <a:pt x="519209" y="722792"/>
                    </a:cubicBezTo>
                    <a:lnTo>
                      <a:pt x="435091" y="425635"/>
                    </a:lnTo>
                    <a:lnTo>
                      <a:pt x="435091" y="531915"/>
                    </a:lnTo>
                    <a:lnTo>
                      <a:pt x="532452" y="886095"/>
                    </a:lnTo>
                    <a:lnTo>
                      <a:pt x="435092" y="886095"/>
                    </a:lnTo>
                    <a:lnTo>
                      <a:pt x="435092" y="1232159"/>
                    </a:lnTo>
                    <a:cubicBezTo>
                      <a:pt x="435092" y="1264985"/>
                      <a:pt x="408482" y="1291595"/>
                      <a:pt x="375656" y="1291595"/>
                    </a:cubicBezTo>
                    <a:cubicBezTo>
                      <a:pt x="342830" y="1291595"/>
                      <a:pt x="316220" y="1264985"/>
                      <a:pt x="316220" y="1232159"/>
                    </a:cubicBezTo>
                    <a:lnTo>
                      <a:pt x="316220" y="886095"/>
                    </a:lnTo>
                    <a:lnTo>
                      <a:pt x="285492" y="886095"/>
                    </a:lnTo>
                    <a:lnTo>
                      <a:pt x="285492" y="1232159"/>
                    </a:lnTo>
                    <a:cubicBezTo>
                      <a:pt x="285492" y="1264985"/>
                      <a:pt x="258882" y="1291595"/>
                      <a:pt x="226056" y="1291595"/>
                    </a:cubicBezTo>
                    <a:cubicBezTo>
                      <a:pt x="193230" y="1291595"/>
                      <a:pt x="166620" y="1264985"/>
                      <a:pt x="166620" y="1232159"/>
                    </a:cubicBezTo>
                    <a:lnTo>
                      <a:pt x="166620" y="886095"/>
                    </a:lnTo>
                    <a:lnTo>
                      <a:pt x="67018" y="886095"/>
                    </a:lnTo>
                    <a:lnTo>
                      <a:pt x="166619" y="523766"/>
                    </a:lnTo>
                    <a:lnTo>
                      <a:pt x="166619" y="411846"/>
                    </a:lnTo>
                    <a:lnTo>
                      <a:pt x="165999" y="412662"/>
                    </a:lnTo>
                    <a:lnTo>
                      <a:pt x="83790" y="725504"/>
                    </a:lnTo>
                    <a:cubicBezTo>
                      <a:pt x="83812" y="725665"/>
                      <a:pt x="83834" y="725827"/>
                      <a:pt x="83856" y="725988"/>
                    </a:cubicBezTo>
                    <a:lnTo>
                      <a:pt x="81951" y="729870"/>
                    </a:lnTo>
                    <a:cubicBezTo>
                      <a:pt x="71068" y="743978"/>
                      <a:pt x="52427" y="750984"/>
                      <a:pt x="34111" y="746171"/>
                    </a:cubicBezTo>
                    <a:cubicBezTo>
                      <a:pt x="9690" y="739754"/>
                      <a:pt x="-4906" y="714753"/>
                      <a:pt x="1512" y="690332"/>
                    </a:cubicBezTo>
                    <a:lnTo>
                      <a:pt x="96183" y="330067"/>
                    </a:lnTo>
                    <a:lnTo>
                      <a:pt x="105773" y="304875"/>
                    </a:lnTo>
                    <a:cubicBezTo>
                      <a:pt x="112456" y="289074"/>
                      <a:pt x="125115" y="276415"/>
                      <a:pt x="140916" y="269732"/>
                    </a:cubicBezTo>
                    <a:close/>
                    <a:moveTo>
                      <a:pt x="296002" y="0"/>
                    </a:moveTo>
                    <a:cubicBezTo>
                      <a:pt x="363650" y="0"/>
                      <a:pt x="418490" y="54840"/>
                      <a:pt x="418490" y="122488"/>
                    </a:cubicBezTo>
                    <a:cubicBezTo>
                      <a:pt x="418490" y="190136"/>
                      <a:pt x="363650" y="244976"/>
                      <a:pt x="296002" y="244976"/>
                    </a:cubicBezTo>
                    <a:cubicBezTo>
                      <a:pt x="228354" y="244976"/>
                      <a:pt x="173514" y="190136"/>
                      <a:pt x="173514" y="122488"/>
                    </a:cubicBezTo>
                    <a:cubicBezTo>
                      <a:pt x="173514" y="54840"/>
                      <a:pt x="228354" y="0"/>
                      <a:pt x="296002" y="0"/>
                    </a:cubicBezTo>
                    <a:close/>
                  </a:path>
                </a:pathLst>
              </a:custGeom>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134" name="Freeform 46">
                <a:extLst>
                  <a:ext uri="{FF2B5EF4-FFF2-40B4-BE49-F238E27FC236}">
                    <a16:creationId xmlns:a16="http://schemas.microsoft.com/office/drawing/2014/main" xmlns="" id="{5EF93990-C374-4E01-9BDC-4E819F5CBD74}"/>
                  </a:ext>
                </a:extLst>
              </p:cNvPr>
              <p:cNvSpPr/>
              <p:nvPr/>
            </p:nvSpPr>
            <p:spPr>
              <a:xfrm>
                <a:off x="9151812" y="5182856"/>
                <a:ext cx="373163" cy="547056"/>
              </a:xfrm>
              <a:custGeom>
                <a:avLst/>
                <a:gdLst>
                  <a:gd name="connsiteX0" fmla="*/ 393242 w 427778"/>
                  <a:gd name="connsiteY0" fmla="*/ 10975 h 627121"/>
                  <a:gd name="connsiteX1" fmla="*/ 414058 w 427778"/>
                  <a:gd name="connsiteY1" fmla="*/ 13716 h 627121"/>
                  <a:gd name="connsiteX2" fmla="*/ 424099 w 427778"/>
                  <a:gd name="connsiteY2" fmla="*/ 51188 h 627121"/>
                  <a:gd name="connsiteX3" fmla="*/ 307515 w 427778"/>
                  <a:gd name="connsiteY3" fmla="*/ 253118 h 627121"/>
                  <a:gd name="connsiteX4" fmla="*/ 297393 w 427778"/>
                  <a:gd name="connsiteY4" fmla="*/ 260885 h 627121"/>
                  <a:gd name="connsiteX5" fmla="*/ 297393 w 427778"/>
                  <a:gd name="connsiteY5" fmla="*/ 320515 h 627121"/>
                  <a:gd name="connsiteX6" fmla="*/ 297393 w 427778"/>
                  <a:gd name="connsiteY6" fmla="*/ 321623 h 627121"/>
                  <a:gd name="connsiteX7" fmla="*/ 297393 w 427778"/>
                  <a:gd name="connsiteY7" fmla="*/ 413010 h 627121"/>
                  <a:gd name="connsiteX8" fmla="*/ 297393 w 427778"/>
                  <a:gd name="connsiteY8" fmla="*/ 511899 h 627121"/>
                  <a:gd name="connsiteX9" fmla="*/ 297393 w 427778"/>
                  <a:gd name="connsiteY9" fmla="*/ 514969 h 627121"/>
                  <a:gd name="connsiteX10" fmla="*/ 297393 w 427778"/>
                  <a:gd name="connsiteY10" fmla="*/ 581802 h 627121"/>
                  <a:gd name="connsiteX11" fmla="*/ 260419 w 427778"/>
                  <a:gd name="connsiteY11" fmla="*/ 627121 h 627121"/>
                  <a:gd name="connsiteX12" fmla="*/ 223446 w 427778"/>
                  <a:gd name="connsiteY12" fmla="*/ 581802 h 627121"/>
                  <a:gd name="connsiteX13" fmla="*/ 223446 w 427778"/>
                  <a:gd name="connsiteY13" fmla="*/ 514969 h 627121"/>
                  <a:gd name="connsiteX14" fmla="*/ 223446 w 427778"/>
                  <a:gd name="connsiteY14" fmla="*/ 511899 h 627121"/>
                  <a:gd name="connsiteX15" fmla="*/ 223446 w 427778"/>
                  <a:gd name="connsiteY15" fmla="*/ 413010 h 627121"/>
                  <a:gd name="connsiteX16" fmla="*/ 204331 w 427778"/>
                  <a:gd name="connsiteY16" fmla="*/ 413010 h 627121"/>
                  <a:gd name="connsiteX17" fmla="*/ 204331 w 427778"/>
                  <a:gd name="connsiteY17" fmla="*/ 511899 h 627121"/>
                  <a:gd name="connsiteX18" fmla="*/ 204331 w 427778"/>
                  <a:gd name="connsiteY18" fmla="*/ 514969 h 627121"/>
                  <a:gd name="connsiteX19" fmla="*/ 204331 w 427778"/>
                  <a:gd name="connsiteY19" fmla="*/ 581802 h 627121"/>
                  <a:gd name="connsiteX20" fmla="*/ 167358 w 427778"/>
                  <a:gd name="connsiteY20" fmla="*/ 627121 h 627121"/>
                  <a:gd name="connsiteX21" fmla="*/ 130384 w 427778"/>
                  <a:gd name="connsiteY21" fmla="*/ 581802 h 627121"/>
                  <a:gd name="connsiteX22" fmla="*/ 130384 w 427778"/>
                  <a:gd name="connsiteY22" fmla="*/ 514969 h 627121"/>
                  <a:gd name="connsiteX23" fmla="*/ 130384 w 427778"/>
                  <a:gd name="connsiteY23" fmla="*/ 511899 h 627121"/>
                  <a:gd name="connsiteX24" fmla="*/ 130384 w 427778"/>
                  <a:gd name="connsiteY24" fmla="*/ 413010 h 627121"/>
                  <a:gd name="connsiteX25" fmla="*/ 130384 w 427778"/>
                  <a:gd name="connsiteY25" fmla="*/ 321623 h 627121"/>
                  <a:gd name="connsiteX26" fmla="*/ 130384 w 427778"/>
                  <a:gd name="connsiteY26" fmla="*/ 320515 h 627121"/>
                  <a:gd name="connsiteX27" fmla="*/ 130384 w 427778"/>
                  <a:gd name="connsiteY27" fmla="*/ 288583 h 627121"/>
                  <a:gd name="connsiteX28" fmla="*/ 130384 w 427778"/>
                  <a:gd name="connsiteY28" fmla="*/ 260884 h 627121"/>
                  <a:gd name="connsiteX29" fmla="*/ 120263 w 427778"/>
                  <a:gd name="connsiteY29" fmla="*/ 253118 h 627121"/>
                  <a:gd name="connsiteX30" fmla="*/ 3679 w 427778"/>
                  <a:gd name="connsiteY30" fmla="*/ 51188 h 627121"/>
                  <a:gd name="connsiteX31" fmla="*/ 13720 w 427778"/>
                  <a:gd name="connsiteY31" fmla="*/ 13716 h 627121"/>
                  <a:gd name="connsiteX32" fmla="*/ 34536 w 427778"/>
                  <a:gd name="connsiteY32" fmla="*/ 10975 h 627121"/>
                  <a:gd name="connsiteX33" fmla="*/ 51193 w 427778"/>
                  <a:gd name="connsiteY33" fmla="*/ 23756 h 627121"/>
                  <a:gd name="connsiteX34" fmla="*/ 142056 w 427778"/>
                  <a:gd name="connsiteY34" fmla="*/ 181135 h 627121"/>
                  <a:gd name="connsiteX35" fmla="*/ 285722 w 427778"/>
                  <a:gd name="connsiteY35" fmla="*/ 181135 h 627121"/>
                  <a:gd name="connsiteX36" fmla="*/ 376585 w 427778"/>
                  <a:gd name="connsiteY36" fmla="*/ 23756 h 627121"/>
                  <a:gd name="connsiteX37" fmla="*/ 393242 w 427778"/>
                  <a:gd name="connsiteY37" fmla="*/ 10975 h 627121"/>
                  <a:gd name="connsiteX38" fmla="*/ 213888 w 427778"/>
                  <a:gd name="connsiteY38" fmla="*/ 0 h 627121"/>
                  <a:gd name="connsiteX39" fmla="*/ 296184 w 427778"/>
                  <a:gd name="connsiteY39" fmla="*/ 82296 h 627121"/>
                  <a:gd name="connsiteX40" fmla="*/ 213888 w 427778"/>
                  <a:gd name="connsiteY40" fmla="*/ 164592 h 627121"/>
                  <a:gd name="connsiteX41" fmla="*/ 131592 w 427778"/>
                  <a:gd name="connsiteY41" fmla="*/ 82296 h 627121"/>
                  <a:gd name="connsiteX42" fmla="*/ 213888 w 427778"/>
                  <a:gd name="connsiteY42" fmla="*/ 0 h 627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427778" h="627121">
                    <a:moveTo>
                      <a:pt x="393242" y="10975"/>
                    </a:moveTo>
                    <a:cubicBezTo>
                      <a:pt x="400024" y="9158"/>
                      <a:pt x="407498" y="9928"/>
                      <a:pt x="414058" y="13716"/>
                    </a:cubicBezTo>
                    <a:cubicBezTo>
                      <a:pt x="427178" y="21291"/>
                      <a:pt x="431674" y="38068"/>
                      <a:pt x="424099" y="51188"/>
                    </a:cubicBezTo>
                    <a:lnTo>
                      <a:pt x="307515" y="253118"/>
                    </a:lnTo>
                    <a:lnTo>
                      <a:pt x="297393" y="260885"/>
                    </a:lnTo>
                    <a:lnTo>
                      <a:pt x="297393" y="320515"/>
                    </a:lnTo>
                    <a:lnTo>
                      <a:pt x="297393" y="321623"/>
                    </a:lnTo>
                    <a:lnTo>
                      <a:pt x="297393" y="413010"/>
                    </a:lnTo>
                    <a:lnTo>
                      <a:pt x="297393" y="511899"/>
                    </a:lnTo>
                    <a:lnTo>
                      <a:pt x="297393" y="514969"/>
                    </a:lnTo>
                    <a:lnTo>
                      <a:pt x="297393" y="581802"/>
                    </a:lnTo>
                    <a:cubicBezTo>
                      <a:pt x="297393" y="606831"/>
                      <a:pt x="280840" y="627121"/>
                      <a:pt x="260419" y="627121"/>
                    </a:cubicBezTo>
                    <a:cubicBezTo>
                      <a:pt x="239999" y="627121"/>
                      <a:pt x="223446" y="606831"/>
                      <a:pt x="223446" y="581802"/>
                    </a:cubicBezTo>
                    <a:lnTo>
                      <a:pt x="223446" y="514969"/>
                    </a:lnTo>
                    <a:lnTo>
                      <a:pt x="223446" y="511899"/>
                    </a:lnTo>
                    <a:lnTo>
                      <a:pt x="223446" y="413010"/>
                    </a:lnTo>
                    <a:lnTo>
                      <a:pt x="204331" y="413010"/>
                    </a:lnTo>
                    <a:lnTo>
                      <a:pt x="204331" y="511899"/>
                    </a:lnTo>
                    <a:lnTo>
                      <a:pt x="204331" y="514969"/>
                    </a:lnTo>
                    <a:lnTo>
                      <a:pt x="204331" y="581802"/>
                    </a:lnTo>
                    <a:cubicBezTo>
                      <a:pt x="204331" y="606831"/>
                      <a:pt x="187778" y="627121"/>
                      <a:pt x="167358" y="627121"/>
                    </a:cubicBezTo>
                    <a:cubicBezTo>
                      <a:pt x="146938" y="627121"/>
                      <a:pt x="130384" y="606831"/>
                      <a:pt x="130384" y="581802"/>
                    </a:cubicBezTo>
                    <a:lnTo>
                      <a:pt x="130384" y="514969"/>
                    </a:lnTo>
                    <a:lnTo>
                      <a:pt x="130384" y="511899"/>
                    </a:lnTo>
                    <a:lnTo>
                      <a:pt x="130384" y="413010"/>
                    </a:lnTo>
                    <a:lnTo>
                      <a:pt x="130384" y="321623"/>
                    </a:lnTo>
                    <a:lnTo>
                      <a:pt x="130384" y="320515"/>
                    </a:lnTo>
                    <a:lnTo>
                      <a:pt x="130384" y="288583"/>
                    </a:lnTo>
                    <a:lnTo>
                      <a:pt x="130384" y="260884"/>
                    </a:lnTo>
                    <a:lnTo>
                      <a:pt x="120263" y="253118"/>
                    </a:lnTo>
                    <a:lnTo>
                      <a:pt x="3679" y="51188"/>
                    </a:lnTo>
                    <a:cubicBezTo>
                      <a:pt x="-3896" y="38068"/>
                      <a:pt x="600" y="21291"/>
                      <a:pt x="13720" y="13716"/>
                    </a:cubicBezTo>
                    <a:cubicBezTo>
                      <a:pt x="20280" y="9928"/>
                      <a:pt x="27755" y="9158"/>
                      <a:pt x="34536" y="10975"/>
                    </a:cubicBezTo>
                    <a:cubicBezTo>
                      <a:pt x="41317" y="12792"/>
                      <a:pt x="47406" y="17196"/>
                      <a:pt x="51193" y="23756"/>
                    </a:cubicBezTo>
                    <a:lnTo>
                      <a:pt x="142056" y="181135"/>
                    </a:lnTo>
                    <a:lnTo>
                      <a:pt x="285722" y="181135"/>
                    </a:lnTo>
                    <a:lnTo>
                      <a:pt x="376585" y="23756"/>
                    </a:lnTo>
                    <a:cubicBezTo>
                      <a:pt x="380373" y="17196"/>
                      <a:pt x="386461" y="12792"/>
                      <a:pt x="393242" y="10975"/>
                    </a:cubicBezTo>
                    <a:close/>
                    <a:moveTo>
                      <a:pt x="213888" y="0"/>
                    </a:moveTo>
                    <a:cubicBezTo>
                      <a:pt x="259339" y="0"/>
                      <a:pt x="296184" y="36845"/>
                      <a:pt x="296184" y="82296"/>
                    </a:cubicBezTo>
                    <a:cubicBezTo>
                      <a:pt x="296184" y="127747"/>
                      <a:pt x="259339" y="164592"/>
                      <a:pt x="213888" y="164592"/>
                    </a:cubicBezTo>
                    <a:cubicBezTo>
                      <a:pt x="168438" y="164592"/>
                      <a:pt x="131592" y="127747"/>
                      <a:pt x="131592" y="82296"/>
                    </a:cubicBezTo>
                    <a:cubicBezTo>
                      <a:pt x="131592" y="36845"/>
                      <a:pt x="168438" y="0"/>
                      <a:pt x="213888" y="0"/>
                    </a:cubicBezTo>
                    <a:close/>
                  </a:path>
                </a:pathLst>
              </a:custGeom>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sp>
            <p:nvSpPr>
              <p:cNvPr id="135" name="Freeform 48">
                <a:extLst>
                  <a:ext uri="{FF2B5EF4-FFF2-40B4-BE49-F238E27FC236}">
                    <a16:creationId xmlns:a16="http://schemas.microsoft.com/office/drawing/2014/main" xmlns="" id="{B6E940E4-9B3F-4E8F-957B-EB4BEAABBD1E}"/>
                  </a:ext>
                </a:extLst>
              </p:cNvPr>
              <p:cNvSpPr/>
              <p:nvPr/>
            </p:nvSpPr>
            <p:spPr>
              <a:xfrm>
                <a:off x="9484021" y="5182856"/>
                <a:ext cx="373163" cy="547056"/>
              </a:xfrm>
              <a:custGeom>
                <a:avLst/>
                <a:gdLst>
                  <a:gd name="connsiteX0" fmla="*/ 393242 w 427778"/>
                  <a:gd name="connsiteY0" fmla="*/ 10975 h 627121"/>
                  <a:gd name="connsiteX1" fmla="*/ 414058 w 427778"/>
                  <a:gd name="connsiteY1" fmla="*/ 13716 h 627121"/>
                  <a:gd name="connsiteX2" fmla="*/ 424099 w 427778"/>
                  <a:gd name="connsiteY2" fmla="*/ 51188 h 627121"/>
                  <a:gd name="connsiteX3" fmla="*/ 307515 w 427778"/>
                  <a:gd name="connsiteY3" fmla="*/ 253118 h 627121"/>
                  <a:gd name="connsiteX4" fmla="*/ 297393 w 427778"/>
                  <a:gd name="connsiteY4" fmla="*/ 260885 h 627121"/>
                  <a:gd name="connsiteX5" fmla="*/ 297393 w 427778"/>
                  <a:gd name="connsiteY5" fmla="*/ 320515 h 627121"/>
                  <a:gd name="connsiteX6" fmla="*/ 297393 w 427778"/>
                  <a:gd name="connsiteY6" fmla="*/ 321623 h 627121"/>
                  <a:gd name="connsiteX7" fmla="*/ 297393 w 427778"/>
                  <a:gd name="connsiteY7" fmla="*/ 413010 h 627121"/>
                  <a:gd name="connsiteX8" fmla="*/ 297393 w 427778"/>
                  <a:gd name="connsiteY8" fmla="*/ 511899 h 627121"/>
                  <a:gd name="connsiteX9" fmla="*/ 297393 w 427778"/>
                  <a:gd name="connsiteY9" fmla="*/ 514969 h 627121"/>
                  <a:gd name="connsiteX10" fmla="*/ 297393 w 427778"/>
                  <a:gd name="connsiteY10" fmla="*/ 581802 h 627121"/>
                  <a:gd name="connsiteX11" fmla="*/ 260419 w 427778"/>
                  <a:gd name="connsiteY11" fmla="*/ 627121 h 627121"/>
                  <a:gd name="connsiteX12" fmla="*/ 223446 w 427778"/>
                  <a:gd name="connsiteY12" fmla="*/ 581802 h 627121"/>
                  <a:gd name="connsiteX13" fmla="*/ 223446 w 427778"/>
                  <a:gd name="connsiteY13" fmla="*/ 514969 h 627121"/>
                  <a:gd name="connsiteX14" fmla="*/ 223446 w 427778"/>
                  <a:gd name="connsiteY14" fmla="*/ 511899 h 627121"/>
                  <a:gd name="connsiteX15" fmla="*/ 223446 w 427778"/>
                  <a:gd name="connsiteY15" fmla="*/ 413010 h 627121"/>
                  <a:gd name="connsiteX16" fmla="*/ 204331 w 427778"/>
                  <a:gd name="connsiteY16" fmla="*/ 413010 h 627121"/>
                  <a:gd name="connsiteX17" fmla="*/ 204331 w 427778"/>
                  <a:gd name="connsiteY17" fmla="*/ 511899 h 627121"/>
                  <a:gd name="connsiteX18" fmla="*/ 204331 w 427778"/>
                  <a:gd name="connsiteY18" fmla="*/ 514969 h 627121"/>
                  <a:gd name="connsiteX19" fmla="*/ 204331 w 427778"/>
                  <a:gd name="connsiteY19" fmla="*/ 581802 h 627121"/>
                  <a:gd name="connsiteX20" fmla="*/ 167358 w 427778"/>
                  <a:gd name="connsiteY20" fmla="*/ 627121 h 627121"/>
                  <a:gd name="connsiteX21" fmla="*/ 130384 w 427778"/>
                  <a:gd name="connsiteY21" fmla="*/ 581802 h 627121"/>
                  <a:gd name="connsiteX22" fmla="*/ 130384 w 427778"/>
                  <a:gd name="connsiteY22" fmla="*/ 514969 h 627121"/>
                  <a:gd name="connsiteX23" fmla="*/ 130384 w 427778"/>
                  <a:gd name="connsiteY23" fmla="*/ 511899 h 627121"/>
                  <a:gd name="connsiteX24" fmla="*/ 130384 w 427778"/>
                  <a:gd name="connsiteY24" fmla="*/ 413010 h 627121"/>
                  <a:gd name="connsiteX25" fmla="*/ 130384 w 427778"/>
                  <a:gd name="connsiteY25" fmla="*/ 321623 h 627121"/>
                  <a:gd name="connsiteX26" fmla="*/ 130384 w 427778"/>
                  <a:gd name="connsiteY26" fmla="*/ 320515 h 627121"/>
                  <a:gd name="connsiteX27" fmla="*/ 130384 w 427778"/>
                  <a:gd name="connsiteY27" fmla="*/ 288583 h 627121"/>
                  <a:gd name="connsiteX28" fmla="*/ 130384 w 427778"/>
                  <a:gd name="connsiteY28" fmla="*/ 260884 h 627121"/>
                  <a:gd name="connsiteX29" fmla="*/ 120263 w 427778"/>
                  <a:gd name="connsiteY29" fmla="*/ 253118 h 627121"/>
                  <a:gd name="connsiteX30" fmla="*/ 3679 w 427778"/>
                  <a:gd name="connsiteY30" fmla="*/ 51188 h 627121"/>
                  <a:gd name="connsiteX31" fmla="*/ 13720 w 427778"/>
                  <a:gd name="connsiteY31" fmla="*/ 13716 h 627121"/>
                  <a:gd name="connsiteX32" fmla="*/ 34536 w 427778"/>
                  <a:gd name="connsiteY32" fmla="*/ 10975 h 627121"/>
                  <a:gd name="connsiteX33" fmla="*/ 51193 w 427778"/>
                  <a:gd name="connsiteY33" fmla="*/ 23756 h 627121"/>
                  <a:gd name="connsiteX34" fmla="*/ 142056 w 427778"/>
                  <a:gd name="connsiteY34" fmla="*/ 181135 h 627121"/>
                  <a:gd name="connsiteX35" fmla="*/ 285722 w 427778"/>
                  <a:gd name="connsiteY35" fmla="*/ 181135 h 627121"/>
                  <a:gd name="connsiteX36" fmla="*/ 376585 w 427778"/>
                  <a:gd name="connsiteY36" fmla="*/ 23756 h 627121"/>
                  <a:gd name="connsiteX37" fmla="*/ 393242 w 427778"/>
                  <a:gd name="connsiteY37" fmla="*/ 10975 h 627121"/>
                  <a:gd name="connsiteX38" fmla="*/ 213888 w 427778"/>
                  <a:gd name="connsiteY38" fmla="*/ 0 h 627121"/>
                  <a:gd name="connsiteX39" fmla="*/ 296184 w 427778"/>
                  <a:gd name="connsiteY39" fmla="*/ 82296 h 627121"/>
                  <a:gd name="connsiteX40" fmla="*/ 213888 w 427778"/>
                  <a:gd name="connsiteY40" fmla="*/ 164592 h 627121"/>
                  <a:gd name="connsiteX41" fmla="*/ 131592 w 427778"/>
                  <a:gd name="connsiteY41" fmla="*/ 82296 h 627121"/>
                  <a:gd name="connsiteX42" fmla="*/ 213888 w 427778"/>
                  <a:gd name="connsiteY42" fmla="*/ 0 h 6271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427778" h="627121">
                    <a:moveTo>
                      <a:pt x="393242" y="10975"/>
                    </a:moveTo>
                    <a:cubicBezTo>
                      <a:pt x="400024" y="9158"/>
                      <a:pt x="407498" y="9928"/>
                      <a:pt x="414058" y="13716"/>
                    </a:cubicBezTo>
                    <a:cubicBezTo>
                      <a:pt x="427178" y="21291"/>
                      <a:pt x="431674" y="38068"/>
                      <a:pt x="424099" y="51188"/>
                    </a:cubicBezTo>
                    <a:lnTo>
                      <a:pt x="307515" y="253118"/>
                    </a:lnTo>
                    <a:lnTo>
                      <a:pt x="297393" y="260885"/>
                    </a:lnTo>
                    <a:lnTo>
                      <a:pt x="297393" y="320515"/>
                    </a:lnTo>
                    <a:lnTo>
                      <a:pt x="297393" y="321623"/>
                    </a:lnTo>
                    <a:lnTo>
                      <a:pt x="297393" y="413010"/>
                    </a:lnTo>
                    <a:lnTo>
                      <a:pt x="297393" y="511899"/>
                    </a:lnTo>
                    <a:lnTo>
                      <a:pt x="297393" y="514969"/>
                    </a:lnTo>
                    <a:lnTo>
                      <a:pt x="297393" y="581802"/>
                    </a:lnTo>
                    <a:cubicBezTo>
                      <a:pt x="297393" y="606831"/>
                      <a:pt x="280840" y="627121"/>
                      <a:pt x="260419" y="627121"/>
                    </a:cubicBezTo>
                    <a:cubicBezTo>
                      <a:pt x="239999" y="627121"/>
                      <a:pt x="223446" y="606831"/>
                      <a:pt x="223446" y="581802"/>
                    </a:cubicBezTo>
                    <a:lnTo>
                      <a:pt x="223446" y="514969"/>
                    </a:lnTo>
                    <a:lnTo>
                      <a:pt x="223446" y="511899"/>
                    </a:lnTo>
                    <a:lnTo>
                      <a:pt x="223446" y="413010"/>
                    </a:lnTo>
                    <a:lnTo>
                      <a:pt x="204331" y="413010"/>
                    </a:lnTo>
                    <a:lnTo>
                      <a:pt x="204331" y="511899"/>
                    </a:lnTo>
                    <a:lnTo>
                      <a:pt x="204331" y="514969"/>
                    </a:lnTo>
                    <a:lnTo>
                      <a:pt x="204331" y="581802"/>
                    </a:lnTo>
                    <a:cubicBezTo>
                      <a:pt x="204331" y="606831"/>
                      <a:pt x="187778" y="627121"/>
                      <a:pt x="167358" y="627121"/>
                    </a:cubicBezTo>
                    <a:cubicBezTo>
                      <a:pt x="146938" y="627121"/>
                      <a:pt x="130384" y="606831"/>
                      <a:pt x="130384" y="581802"/>
                    </a:cubicBezTo>
                    <a:lnTo>
                      <a:pt x="130384" y="514969"/>
                    </a:lnTo>
                    <a:lnTo>
                      <a:pt x="130384" y="511899"/>
                    </a:lnTo>
                    <a:lnTo>
                      <a:pt x="130384" y="413010"/>
                    </a:lnTo>
                    <a:lnTo>
                      <a:pt x="130384" y="321623"/>
                    </a:lnTo>
                    <a:lnTo>
                      <a:pt x="130384" y="320515"/>
                    </a:lnTo>
                    <a:lnTo>
                      <a:pt x="130384" y="288583"/>
                    </a:lnTo>
                    <a:lnTo>
                      <a:pt x="130384" y="260884"/>
                    </a:lnTo>
                    <a:lnTo>
                      <a:pt x="120263" y="253118"/>
                    </a:lnTo>
                    <a:lnTo>
                      <a:pt x="3679" y="51188"/>
                    </a:lnTo>
                    <a:cubicBezTo>
                      <a:pt x="-3896" y="38068"/>
                      <a:pt x="600" y="21291"/>
                      <a:pt x="13720" y="13716"/>
                    </a:cubicBezTo>
                    <a:cubicBezTo>
                      <a:pt x="20280" y="9928"/>
                      <a:pt x="27755" y="9158"/>
                      <a:pt x="34536" y="10975"/>
                    </a:cubicBezTo>
                    <a:cubicBezTo>
                      <a:pt x="41317" y="12792"/>
                      <a:pt x="47406" y="17196"/>
                      <a:pt x="51193" y="23756"/>
                    </a:cubicBezTo>
                    <a:lnTo>
                      <a:pt x="142056" y="181135"/>
                    </a:lnTo>
                    <a:lnTo>
                      <a:pt x="285722" y="181135"/>
                    </a:lnTo>
                    <a:lnTo>
                      <a:pt x="376585" y="23756"/>
                    </a:lnTo>
                    <a:cubicBezTo>
                      <a:pt x="380373" y="17196"/>
                      <a:pt x="386461" y="12792"/>
                      <a:pt x="393242" y="10975"/>
                    </a:cubicBezTo>
                    <a:close/>
                    <a:moveTo>
                      <a:pt x="213888" y="0"/>
                    </a:moveTo>
                    <a:cubicBezTo>
                      <a:pt x="259339" y="0"/>
                      <a:pt x="296184" y="36845"/>
                      <a:pt x="296184" y="82296"/>
                    </a:cubicBezTo>
                    <a:cubicBezTo>
                      <a:pt x="296184" y="127747"/>
                      <a:pt x="259339" y="164592"/>
                      <a:pt x="213888" y="164592"/>
                    </a:cubicBezTo>
                    <a:cubicBezTo>
                      <a:pt x="168438" y="164592"/>
                      <a:pt x="131592" y="127747"/>
                      <a:pt x="131592" y="82296"/>
                    </a:cubicBezTo>
                    <a:cubicBezTo>
                      <a:pt x="131592" y="36845"/>
                      <a:pt x="168438" y="0"/>
                      <a:pt x="213888" y="0"/>
                    </a:cubicBezTo>
                    <a:close/>
                  </a:path>
                </a:pathLst>
              </a:custGeom>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a:p>
            </p:txBody>
          </p:sp>
        </p:grpSp>
      </p:grpSp>
      <p:sp>
        <p:nvSpPr>
          <p:cNvPr id="136" name="Rectangle 37">
            <a:extLst>
              <a:ext uri="{FF2B5EF4-FFF2-40B4-BE49-F238E27FC236}">
                <a16:creationId xmlns="" xmlns:a16="http://schemas.microsoft.com/office/drawing/2014/main" id="{B5D0EA17-888E-4216-949A-C8D89E7F4F54}"/>
              </a:ext>
            </a:extLst>
          </p:cNvPr>
          <p:cNvSpPr/>
          <p:nvPr/>
        </p:nvSpPr>
        <p:spPr>
          <a:xfrm>
            <a:off x="310649" y="2030826"/>
            <a:ext cx="1824158"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gn="ctr"/>
            <a:r>
              <a:rPr lang="en-US" sz="1100" b="1" dirty="0" err="1" smtClean="0">
                <a:solidFill>
                  <a:schemeClr val="tx2">
                    <a:lumMod val="75000"/>
                  </a:schemeClr>
                </a:solidFill>
                <a:latin typeface="+mj-lt"/>
                <a:ea typeface="Open Sans" panose="020B0606030504020204" pitchFamily="34" charset="0"/>
                <a:cs typeface="Open Sans" panose="020B0606030504020204" pitchFamily="34" charset="0"/>
              </a:rPr>
              <a:t>Servicios</a:t>
            </a:r>
            <a:r>
              <a:rPr lang="en-US" sz="1100" b="1" dirty="0" smtClean="0">
                <a:solidFill>
                  <a:schemeClr val="tx2">
                    <a:lumMod val="75000"/>
                  </a:schemeClr>
                </a:solidFill>
                <a:latin typeface="+mj-lt"/>
                <a:ea typeface="Open Sans" panose="020B0606030504020204" pitchFamily="34" charset="0"/>
                <a:cs typeface="Open Sans" panose="020B0606030504020204" pitchFamily="34" charset="0"/>
              </a:rPr>
              <a:t>/</a:t>
            </a:r>
            <a:r>
              <a:rPr lang="en-US" sz="1100" b="1" dirty="0" err="1" smtClean="0">
                <a:solidFill>
                  <a:schemeClr val="tx2">
                    <a:lumMod val="75000"/>
                  </a:schemeClr>
                </a:solidFill>
                <a:latin typeface="+mj-lt"/>
                <a:ea typeface="Open Sans" panose="020B0606030504020204" pitchFamily="34" charset="0"/>
                <a:cs typeface="Open Sans" panose="020B0606030504020204" pitchFamily="34" charset="0"/>
              </a:rPr>
              <a:t>programas</a:t>
            </a:r>
            <a:endParaRPr lang="en-US" sz="1100" b="1" dirty="0" smtClean="0">
              <a:solidFill>
                <a:schemeClr val="tx2">
                  <a:lumMod val="75000"/>
                </a:schemeClr>
              </a:solidFill>
              <a:latin typeface="+mj-lt"/>
              <a:ea typeface="Open Sans" panose="020B0606030504020204" pitchFamily="34" charset="0"/>
              <a:cs typeface="Open Sans" panose="020B0606030504020204" pitchFamily="34" charset="0"/>
            </a:endParaRPr>
          </a:p>
          <a:p>
            <a:pPr algn="ctr"/>
            <a:r>
              <a:rPr lang="en-US" sz="1100" b="1" u="sng" dirty="0" err="1" smtClean="0">
                <a:solidFill>
                  <a:schemeClr val="tx2">
                    <a:lumMod val="75000"/>
                  </a:schemeClr>
                </a:solidFill>
                <a:latin typeface="+mj-lt"/>
                <a:ea typeface="Open Sans" panose="020B0606030504020204" pitchFamily="34" charset="0"/>
                <a:cs typeface="Open Sans" panose="020B0606030504020204" pitchFamily="34" charset="0"/>
              </a:rPr>
              <a:t>Tabla</a:t>
            </a:r>
            <a:r>
              <a:rPr lang="en-US" sz="1100" b="1" u="sng" dirty="0" smtClean="0">
                <a:solidFill>
                  <a:schemeClr val="tx2">
                    <a:lumMod val="75000"/>
                  </a:schemeClr>
                </a:solidFill>
                <a:latin typeface="+mj-lt"/>
                <a:ea typeface="Open Sans" panose="020B0606030504020204" pitchFamily="34" charset="0"/>
                <a:cs typeface="Open Sans" panose="020B0606030504020204" pitchFamily="34" charset="0"/>
              </a:rPr>
              <a:t> 15</a:t>
            </a:r>
            <a:endParaRPr lang="en-US" sz="1100" b="1" u="sng" dirty="0">
              <a:solidFill>
                <a:schemeClr val="tx2">
                  <a:lumMod val="75000"/>
                </a:schemeClr>
              </a:solidFill>
              <a:latin typeface="+mj-lt"/>
              <a:ea typeface="Open Sans" panose="020B0606030504020204" pitchFamily="34" charset="0"/>
              <a:cs typeface="Open Sans" panose="020B0606030504020204" pitchFamily="34" charset="0"/>
            </a:endParaRPr>
          </a:p>
        </p:txBody>
      </p:sp>
      <p:sp>
        <p:nvSpPr>
          <p:cNvPr id="137" name="Rectangle 42">
            <a:extLst>
              <a:ext uri="{FF2B5EF4-FFF2-40B4-BE49-F238E27FC236}">
                <a16:creationId xmlns="" xmlns:a16="http://schemas.microsoft.com/office/drawing/2014/main" id="{0CA96F66-A36C-418E-9699-940AAEE56195}"/>
              </a:ext>
            </a:extLst>
          </p:cNvPr>
          <p:cNvSpPr/>
          <p:nvPr/>
        </p:nvSpPr>
        <p:spPr>
          <a:xfrm>
            <a:off x="393367" y="2157784"/>
            <a:ext cx="1538047" cy="1754326"/>
          </a:xfrm>
          <a:prstGeom prst="rect">
            <a:avLst/>
          </a:prstGeom>
        </p:spPr>
        <p:txBody>
          <a:bodyPr wrap="square">
            <a:spAutoFit/>
          </a:bodyPr>
          <a:lstStyle/>
          <a:p>
            <a:pPr marL="171450" indent="-171450" algn="just">
              <a:buFont typeface="Arial" panose="020B0604020202020204" pitchFamily="34" charset="0"/>
              <a:buChar char="•"/>
            </a:pPr>
            <a:endParaRPr lang="es-CO" sz="900" b="1" dirty="0" smtClean="0"/>
          </a:p>
          <a:p>
            <a:pPr marL="171450" indent="-171450" algn="just">
              <a:buFont typeface="Arial" panose="020B0604020202020204" pitchFamily="34" charset="0"/>
              <a:buChar char="•"/>
            </a:pPr>
            <a:r>
              <a:rPr lang="es-CO" sz="900" b="1" dirty="0" smtClean="0"/>
              <a:t>Código 36: </a:t>
            </a:r>
            <a:r>
              <a:rPr lang="es-CO" sz="900" dirty="0" smtClean="0"/>
              <a:t>EDUCACIÓN NO FORMAL – Primera Infancia</a:t>
            </a:r>
            <a:endParaRPr lang="es-CO" sz="900" dirty="0"/>
          </a:p>
          <a:p>
            <a:pPr marL="171450" indent="-171450" algn="just">
              <a:buFont typeface="Arial" panose="020B0604020202020204" pitchFamily="34" charset="0"/>
              <a:buChar char="•"/>
            </a:pPr>
            <a:r>
              <a:rPr lang="es-CO" sz="900" b="1" dirty="0"/>
              <a:t>Código 37: </a:t>
            </a:r>
            <a:r>
              <a:rPr lang="es-CO" sz="900" dirty="0"/>
              <a:t>ETDH-  Programación, Ciencia y </a:t>
            </a:r>
            <a:r>
              <a:rPr lang="es-CO" sz="900" dirty="0" smtClean="0"/>
              <a:t>Tecnología</a:t>
            </a:r>
          </a:p>
          <a:p>
            <a:pPr marL="171450" indent="-171450" algn="just">
              <a:buFont typeface="Arial" panose="020B0604020202020204" pitchFamily="34" charset="0"/>
              <a:buChar char="•"/>
            </a:pPr>
            <a:r>
              <a:rPr lang="es-CO" sz="900" b="1" dirty="0"/>
              <a:t>Código </a:t>
            </a:r>
            <a:r>
              <a:rPr lang="es-CO" sz="900" b="1" dirty="0" smtClean="0"/>
              <a:t>38: </a:t>
            </a:r>
            <a:r>
              <a:rPr lang="es-CO" sz="900" dirty="0" smtClean="0"/>
              <a:t>CULTURA – Espectáculos: Artes Escénicas</a:t>
            </a:r>
            <a:endParaRPr lang="es-CO" sz="900" dirty="0"/>
          </a:p>
          <a:p>
            <a:pPr marL="171450" indent="-171450" algn="just">
              <a:buFont typeface="Arial" panose="020B0604020202020204" pitchFamily="34" charset="0"/>
              <a:buChar char="•"/>
            </a:pPr>
            <a:endParaRPr lang="es-CO" sz="900" dirty="0"/>
          </a:p>
        </p:txBody>
      </p:sp>
      <p:sp>
        <p:nvSpPr>
          <p:cNvPr id="138" name="Rectángulo 6">
            <a:extLst>
              <a:ext uri="{FF2B5EF4-FFF2-40B4-BE49-F238E27FC236}">
                <a16:creationId xmlns="" xmlns:a16="http://schemas.microsoft.com/office/drawing/2014/main" id="{CE38C0CF-B2CA-466B-8CC8-8C12619D2B15}"/>
              </a:ext>
            </a:extLst>
          </p:cNvPr>
          <p:cNvSpPr/>
          <p:nvPr/>
        </p:nvSpPr>
        <p:spPr>
          <a:xfrm>
            <a:off x="3592665" y="558311"/>
            <a:ext cx="5021844" cy="276999"/>
          </a:xfrm>
          <a:prstGeom prst="rect">
            <a:avLst/>
          </a:prstGeom>
        </p:spPr>
        <p:txBody>
          <a:bodyPr wrap="square">
            <a:spAutoFit/>
          </a:bodyPr>
          <a:lstStyle/>
          <a:p>
            <a:pPr algn="ctr" defTabSz="342861">
              <a:defRPr>
                <a:solidFill>
                  <a:srgbClr val="FFFFFF"/>
                </a:solidFill>
              </a:defRPr>
            </a:pPr>
            <a:r>
              <a:rPr lang="en-US" sz="1200" b="1" cap="all" dirty="0" err="1" smtClean="0">
                <a:solidFill>
                  <a:schemeClr val="tx2"/>
                </a:solidFill>
              </a:rPr>
              <a:t>Respuesta</a:t>
            </a:r>
            <a:r>
              <a:rPr lang="en-US" sz="1200" b="1" cap="all" dirty="0" smtClean="0">
                <a:solidFill>
                  <a:schemeClr val="tx2"/>
                </a:solidFill>
              </a:rPr>
              <a:t>  a </a:t>
            </a:r>
            <a:r>
              <a:rPr lang="en-US" sz="1200" b="1" cap="all" dirty="0" err="1" smtClean="0">
                <a:solidFill>
                  <a:schemeClr val="tx2"/>
                </a:solidFill>
              </a:rPr>
              <a:t>observaciones</a:t>
            </a:r>
            <a:r>
              <a:rPr lang="en-US" sz="1200" b="1" cap="all" dirty="0" smtClean="0">
                <a:solidFill>
                  <a:schemeClr val="tx2"/>
                </a:solidFill>
              </a:rPr>
              <a:t>- </a:t>
            </a:r>
            <a:r>
              <a:rPr lang="en-US" sz="1200" b="1" cap="all" dirty="0" smtClean="0">
                <a:solidFill>
                  <a:schemeClr val="tx2"/>
                </a:solidFill>
                <a:sym typeface="Helvetica"/>
              </a:rPr>
              <a:t>2-006A </a:t>
            </a:r>
            <a:r>
              <a:rPr lang="en-US" sz="1200" b="1" cap="all" dirty="0" err="1" smtClean="0">
                <a:solidFill>
                  <a:schemeClr val="tx2"/>
                </a:solidFill>
                <a:sym typeface="Helvetica"/>
              </a:rPr>
              <a:t>coberturas</a:t>
            </a:r>
            <a:r>
              <a:rPr lang="en-US" sz="1200" b="1" cap="all" dirty="0" smtClean="0">
                <a:solidFill>
                  <a:schemeClr val="tx2"/>
                </a:solidFill>
              </a:rPr>
              <a:t> </a:t>
            </a:r>
            <a:endParaRPr lang="en-US" sz="1200" b="1" cap="all" dirty="0">
              <a:solidFill>
                <a:schemeClr val="tx2"/>
              </a:solidFill>
            </a:endParaRPr>
          </a:p>
        </p:txBody>
      </p:sp>
      <p:sp>
        <p:nvSpPr>
          <p:cNvPr id="139" name="Rectángulo 1">
            <a:extLst>
              <a:ext uri="{FF2B5EF4-FFF2-40B4-BE49-F238E27FC236}">
                <a16:creationId xmlns:a16="http://schemas.microsoft.com/office/drawing/2014/main" xmlns="" id="{3B9E288C-B6DD-430E-A4AB-11B7DDC5FE56}"/>
              </a:ext>
            </a:extLst>
          </p:cNvPr>
          <p:cNvSpPr/>
          <p:nvPr/>
        </p:nvSpPr>
        <p:spPr>
          <a:xfrm>
            <a:off x="3403795" y="883378"/>
            <a:ext cx="5560694" cy="707886"/>
          </a:xfrm>
          <a:prstGeom prst="rect">
            <a:avLst/>
          </a:prstGeom>
        </p:spPr>
        <p:txBody>
          <a:bodyPr wrap="square">
            <a:spAutoFit/>
          </a:bodyPr>
          <a:lstStyle/>
          <a:p>
            <a:pPr algn="just"/>
            <a:r>
              <a:rPr lang="es-CO" sz="1000" dirty="0" smtClean="0"/>
              <a:t>Las cajas que cuenten con programas de Educación Continuada, deberán reportarla bajo los códigos 12 y 13 según corresponda, como parte del SERVICIO EDUACIÓN INFORMAL de acuerdo con lo definido por el Ministerio de </a:t>
            </a:r>
            <a:r>
              <a:rPr lang="es-CO" sz="1000" dirty="0" err="1" smtClean="0"/>
              <a:t>Eduación</a:t>
            </a:r>
            <a:r>
              <a:rPr lang="es-CO" sz="1000" dirty="0" smtClean="0"/>
              <a:t> Nacional incluido en el glosario de la presente circular.</a:t>
            </a:r>
            <a:endParaRPr lang="es-CO" sz="1000" dirty="0"/>
          </a:p>
        </p:txBody>
      </p:sp>
      <p:grpSp>
        <p:nvGrpSpPr>
          <p:cNvPr id="140" name="Groupe 2">
            <a:extLst>
              <a:ext uri="{FF2B5EF4-FFF2-40B4-BE49-F238E27FC236}">
                <a16:creationId xmlns:a16="http://schemas.microsoft.com/office/drawing/2014/main" xmlns="" id="{5A2028C0-6E8C-4B9A-8597-1DC3706AEB76}"/>
              </a:ext>
            </a:extLst>
          </p:cNvPr>
          <p:cNvGrpSpPr/>
          <p:nvPr/>
        </p:nvGrpSpPr>
        <p:grpSpPr>
          <a:xfrm>
            <a:off x="3032932" y="925754"/>
            <a:ext cx="411074" cy="877120"/>
            <a:chOff x="7812360" y="1196752"/>
            <a:chExt cx="929938" cy="2387190"/>
          </a:xfrm>
        </p:grpSpPr>
        <p:grpSp>
          <p:nvGrpSpPr>
            <p:cNvPr id="141" name="Groupe 28">
              <a:extLst>
                <a:ext uri="{FF2B5EF4-FFF2-40B4-BE49-F238E27FC236}">
                  <a16:creationId xmlns:a16="http://schemas.microsoft.com/office/drawing/2014/main" xmlns="" id="{80815C11-231F-49FB-BD66-727EC6E6D1D1}"/>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147" name="Rectangle 11">
                <a:extLst>
                  <a:ext uri="{FF2B5EF4-FFF2-40B4-BE49-F238E27FC236}">
                    <a16:creationId xmlns:a16="http://schemas.microsoft.com/office/drawing/2014/main" xmlns="" id="{8C320B66-8135-49CC-8424-B148127725E9}"/>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8" name="Ellipse 49">
                <a:extLst>
                  <a:ext uri="{FF2B5EF4-FFF2-40B4-BE49-F238E27FC236}">
                    <a16:creationId xmlns:a16="http://schemas.microsoft.com/office/drawing/2014/main" xmlns="" id="{D6D18272-7E4D-4F2F-96CE-914962ABAE5F}"/>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42" name="Groupe 29">
              <a:extLst>
                <a:ext uri="{FF2B5EF4-FFF2-40B4-BE49-F238E27FC236}">
                  <a16:creationId xmlns:a16="http://schemas.microsoft.com/office/drawing/2014/main" xmlns="" id="{ED9B20D7-0D05-402A-9914-0BEA9581F979}"/>
                </a:ext>
              </a:extLst>
            </p:cNvPr>
            <p:cNvGrpSpPr/>
            <p:nvPr/>
          </p:nvGrpSpPr>
          <p:grpSpPr>
            <a:xfrm>
              <a:off x="7812360" y="1196752"/>
              <a:ext cx="792088" cy="1386214"/>
              <a:chOff x="7812360" y="1196752"/>
              <a:chExt cx="792088" cy="1386214"/>
            </a:xfrm>
          </p:grpSpPr>
          <p:grpSp>
            <p:nvGrpSpPr>
              <p:cNvPr id="143" name="Groupe 27">
                <a:extLst>
                  <a:ext uri="{FF2B5EF4-FFF2-40B4-BE49-F238E27FC236}">
                    <a16:creationId xmlns:a16="http://schemas.microsoft.com/office/drawing/2014/main" xmlns="" id="{E1E2B36D-84E6-4ED6-9B15-D4ECC9C1CA14}"/>
                  </a:ext>
                </a:extLst>
              </p:cNvPr>
              <p:cNvGrpSpPr/>
              <p:nvPr/>
            </p:nvGrpSpPr>
            <p:grpSpPr>
              <a:xfrm>
                <a:off x="7812360" y="1196752"/>
                <a:ext cx="792088" cy="1386214"/>
                <a:chOff x="7812360" y="1196752"/>
                <a:chExt cx="792088" cy="1386214"/>
              </a:xfrm>
            </p:grpSpPr>
            <p:sp>
              <p:nvSpPr>
                <p:cNvPr id="145" name="Rectangle 11">
                  <a:extLst>
                    <a:ext uri="{FF2B5EF4-FFF2-40B4-BE49-F238E27FC236}">
                      <a16:creationId xmlns:a16="http://schemas.microsoft.com/office/drawing/2014/main" xmlns="" id="{C269B502-0710-4BD2-A475-C90CDD208D5E}"/>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6" name="Ellipse 26">
                  <a:extLst>
                    <a:ext uri="{FF2B5EF4-FFF2-40B4-BE49-F238E27FC236}">
                      <a16:creationId xmlns:a16="http://schemas.microsoft.com/office/drawing/2014/main" xmlns="" id="{DC969CD1-D2AF-40EF-903B-6F91BBA4073C}"/>
                    </a:ext>
                  </a:extLst>
                </p:cNvPr>
                <p:cNvSpPr/>
                <p:nvPr/>
              </p:nvSpPr>
              <p:spPr>
                <a:xfrm>
                  <a:off x="7812360" y="1196752"/>
                  <a:ext cx="792088" cy="792088"/>
                </a:xfrm>
                <a:prstGeom prst="ellipse">
                  <a:avLst/>
                </a:pr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135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144" name="Picture 5">
                <a:extLst>
                  <a:ext uri="{FF2B5EF4-FFF2-40B4-BE49-F238E27FC236}">
                    <a16:creationId xmlns:a16="http://schemas.microsoft.com/office/drawing/2014/main" xmlns="" id="{664008E1-7DB8-4A5F-8625-14016442A669}"/>
                  </a:ext>
                </a:extLst>
              </p:cNvPr>
              <p:cNvPicPr>
                <a:picLocks noChangeAspect="1" noChangeArrowheads="1"/>
              </p:cNvPicPr>
              <p:nvPr/>
            </p:nvPicPr>
            <p:blipFill rotWithShape="1">
              <a:blip r:embed="rId6" cstate="print">
                <a:extLst>
                  <a:ext uri="{BEBA8EAE-BF5A-486C-A8C5-ECC9F3942E4B}">
                    <a14:imgProps xmlns:a14="http://schemas.microsoft.com/office/drawing/2010/main">
                      <a14:imgLayer r:embed="rId7">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149" name="Groupe 73">
            <a:extLst>
              <a:ext uri="{FF2B5EF4-FFF2-40B4-BE49-F238E27FC236}">
                <a16:creationId xmlns:a16="http://schemas.microsoft.com/office/drawing/2014/main" xmlns="" id="{7174DCD3-DEAB-4149-966A-29BDEDE8AD48}"/>
              </a:ext>
            </a:extLst>
          </p:cNvPr>
          <p:cNvGrpSpPr/>
          <p:nvPr/>
        </p:nvGrpSpPr>
        <p:grpSpPr>
          <a:xfrm>
            <a:off x="3053498" y="1561205"/>
            <a:ext cx="391178" cy="939242"/>
            <a:chOff x="7812360" y="1196752"/>
            <a:chExt cx="929938" cy="2387190"/>
          </a:xfrm>
        </p:grpSpPr>
        <p:grpSp>
          <p:nvGrpSpPr>
            <p:cNvPr id="150" name="Groupe 74">
              <a:extLst>
                <a:ext uri="{FF2B5EF4-FFF2-40B4-BE49-F238E27FC236}">
                  <a16:creationId xmlns:a16="http://schemas.microsoft.com/office/drawing/2014/main" xmlns="" id="{B7DCC5D1-81EC-4C3E-ABF7-BEDD476EEC54}"/>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156" name="Rectangle 11">
                <a:extLst>
                  <a:ext uri="{FF2B5EF4-FFF2-40B4-BE49-F238E27FC236}">
                    <a16:creationId xmlns:a16="http://schemas.microsoft.com/office/drawing/2014/main" xmlns="" id="{1468ECC9-5B65-4C67-843A-7043C5F6305E}"/>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7" name="Ellipse 81">
                <a:extLst>
                  <a:ext uri="{FF2B5EF4-FFF2-40B4-BE49-F238E27FC236}">
                    <a16:creationId xmlns:a16="http://schemas.microsoft.com/office/drawing/2014/main" xmlns="" id="{D63E5D17-3E7E-48DB-B736-1D921578A5EB}"/>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51" name="Groupe 75">
              <a:extLst>
                <a:ext uri="{FF2B5EF4-FFF2-40B4-BE49-F238E27FC236}">
                  <a16:creationId xmlns:a16="http://schemas.microsoft.com/office/drawing/2014/main" xmlns="" id="{FE5C7598-AA1A-4C81-A14F-166B79A1F88E}"/>
                </a:ext>
              </a:extLst>
            </p:cNvPr>
            <p:cNvGrpSpPr/>
            <p:nvPr/>
          </p:nvGrpSpPr>
          <p:grpSpPr>
            <a:xfrm>
              <a:off x="7812360" y="1196752"/>
              <a:ext cx="792088" cy="1386214"/>
              <a:chOff x="7812360" y="1196752"/>
              <a:chExt cx="792088" cy="1386214"/>
            </a:xfrm>
          </p:grpSpPr>
          <p:grpSp>
            <p:nvGrpSpPr>
              <p:cNvPr id="152" name="Groupe 76">
                <a:extLst>
                  <a:ext uri="{FF2B5EF4-FFF2-40B4-BE49-F238E27FC236}">
                    <a16:creationId xmlns:a16="http://schemas.microsoft.com/office/drawing/2014/main" xmlns="" id="{F64B96B3-8825-431B-841F-88EEACFD23BC}"/>
                  </a:ext>
                </a:extLst>
              </p:cNvPr>
              <p:cNvGrpSpPr/>
              <p:nvPr/>
            </p:nvGrpSpPr>
            <p:grpSpPr>
              <a:xfrm>
                <a:off x="7812360" y="1196752"/>
                <a:ext cx="792088" cy="1386214"/>
                <a:chOff x="7812360" y="1196752"/>
                <a:chExt cx="792088" cy="1386214"/>
              </a:xfrm>
            </p:grpSpPr>
            <p:sp>
              <p:nvSpPr>
                <p:cNvPr id="154" name="Rectangle 11">
                  <a:extLst>
                    <a:ext uri="{FF2B5EF4-FFF2-40B4-BE49-F238E27FC236}">
                      <a16:creationId xmlns:a16="http://schemas.microsoft.com/office/drawing/2014/main" xmlns="" id="{FBF39830-B757-49B8-B39B-90FBB13BB6AF}"/>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5" name="Ellipse 79">
                  <a:extLst>
                    <a:ext uri="{FF2B5EF4-FFF2-40B4-BE49-F238E27FC236}">
                      <a16:creationId xmlns:a16="http://schemas.microsoft.com/office/drawing/2014/main" xmlns="" id="{8842BC62-63FA-4DB1-8274-8B68CF02B535}"/>
                    </a:ext>
                  </a:extLst>
                </p:cNvPr>
                <p:cNvSpPr/>
                <p:nvPr/>
              </p:nvSpPr>
              <p:spPr>
                <a:xfrm>
                  <a:off x="7812360" y="1196752"/>
                  <a:ext cx="792088" cy="792088"/>
                </a:xfrm>
                <a:prstGeom prst="ellipse">
                  <a:avLst/>
                </a:prstGeom>
                <a:solidFill>
                  <a:schemeClr val="tx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153" name="Picture 5">
                <a:extLst>
                  <a:ext uri="{FF2B5EF4-FFF2-40B4-BE49-F238E27FC236}">
                    <a16:creationId xmlns:a16="http://schemas.microsoft.com/office/drawing/2014/main" xmlns="" id="{79A590B6-7B1B-4624-94C9-82331011E18E}"/>
                  </a:ext>
                </a:extLst>
              </p:cNvPr>
              <p:cNvPicPr>
                <a:picLocks noChangeAspect="1" noChangeArrowheads="1"/>
              </p:cNvPicPr>
              <p:nvPr/>
            </p:nvPicPr>
            <p:blipFill rotWithShape="1">
              <a:blip r:embed="rId8" cstate="print">
                <a:extLst>
                  <a:ext uri="{BEBA8EAE-BF5A-486C-A8C5-ECC9F3942E4B}">
                    <a14:imgProps xmlns:a14="http://schemas.microsoft.com/office/drawing/2010/main">
                      <a14:imgLayer r:embed="rId9">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
        <p:nvSpPr>
          <p:cNvPr id="158" name="Rectángulo 1">
            <a:extLst>
              <a:ext uri="{FF2B5EF4-FFF2-40B4-BE49-F238E27FC236}">
                <a16:creationId xmlns:a16="http://schemas.microsoft.com/office/drawing/2014/main" xmlns="" id="{3B9E288C-B6DD-430E-A4AB-11B7DDC5FE56}"/>
              </a:ext>
            </a:extLst>
          </p:cNvPr>
          <p:cNvSpPr/>
          <p:nvPr/>
        </p:nvSpPr>
        <p:spPr>
          <a:xfrm>
            <a:off x="3475158" y="1679502"/>
            <a:ext cx="5598079" cy="400110"/>
          </a:xfrm>
          <a:prstGeom prst="rect">
            <a:avLst/>
          </a:prstGeom>
        </p:spPr>
        <p:txBody>
          <a:bodyPr wrap="square">
            <a:spAutoFit/>
          </a:bodyPr>
          <a:lstStyle/>
          <a:p>
            <a:pPr algn="just"/>
            <a:r>
              <a:rPr lang="es-CO" sz="1000" dirty="0" smtClean="0"/>
              <a:t>Recuerde que el «Alquiler de espacios a las empresas afiliadas o particulares» no esta contemplado como un servicio de las CCF, por lo tanto no debe ser reportado.</a:t>
            </a:r>
            <a:endParaRPr lang="es-CO" sz="1000" dirty="0"/>
          </a:p>
        </p:txBody>
      </p:sp>
      <p:sp>
        <p:nvSpPr>
          <p:cNvPr id="7" name="6 Rectángulo"/>
          <p:cNvSpPr/>
          <p:nvPr/>
        </p:nvSpPr>
        <p:spPr>
          <a:xfrm>
            <a:off x="3516483" y="2175458"/>
            <a:ext cx="5556754" cy="553998"/>
          </a:xfrm>
          <a:prstGeom prst="rect">
            <a:avLst/>
          </a:prstGeom>
        </p:spPr>
        <p:txBody>
          <a:bodyPr wrap="square">
            <a:spAutoFit/>
          </a:bodyPr>
          <a:lstStyle/>
          <a:p>
            <a:pPr algn="just"/>
            <a:r>
              <a:rPr lang="es-CO" sz="1000" dirty="0" smtClean="0"/>
              <a:t>Recuerde, en caso de ser posible </a:t>
            </a:r>
            <a:r>
              <a:rPr lang="es-CO" sz="1000" dirty="0"/>
              <a:t>identificar de manera individual a las personas que asisten a los eventos </a:t>
            </a:r>
            <a:r>
              <a:rPr lang="es-CO" sz="1000" dirty="0" smtClean="0"/>
              <a:t>masivos, debe </a:t>
            </a:r>
            <a:r>
              <a:rPr lang="es-CO" sz="1000" dirty="0"/>
              <a:t>entonces ser reportado como "persona" y </a:t>
            </a:r>
            <a:r>
              <a:rPr lang="es-CO" sz="1000" dirty="0" smtClean="0"/>
              <a:t>diligenciar </a:t>
            </a:r>
            <a:r>
              <a:rPr lang="es-CO" sz="1000" dirty="0"/>
              <a:t>cada uno de los </a:t>
            </a:r>
            <a:r>
              <a:rPr lang="es-CO" sz="1000" dirty="0" smtClean="0"/>
              <a:t>ítems </a:t>
            </a:r>
            <a:r>
              <a:rPr lang="es-CO" sz="1000" dirty="0"/>
              <a:t>requeridos en este caso.</a:t>
            </a:r>
          </a:p>
        </p:txBody>
      </p:sp>
      <p:grpSp>
        <p:nvGrpSpPr>
          <p:cNvPr id="159" name="Groupe 82">
            <a:extLst>
              <a:ext uri="{FF2B5EF4-FFF2-40B4-BE49-F238E27FC236}">
                <a16:creationId xmlns:a16="http://schemas.microsoft.com/office/drawing/2014/main" xmlns="" id="{67F42862-D00A-426F-BE55-05A06D5E1668}"/>
              </a:ext>
            </a:extLst>
          </p:cNvPr>
          <p:cNvGrpSpPr/>
          <p:nvPr/>
        </p:nvGrpSpPr>
        <p:grpSpPr>
          <a:xfrm>
            <a:off x="2985017" y="2177202"/>
            <a:ext cx="417071" cy="857745"/>
            <a:chOff x="7812360" y="1196752"/>
            <a:chExt cx="929938" cy="2387190"/>
          </a:xfrm>
        </p:grpSpPr>
        <p:grpSp>
          <p:nvGrpSpPr>
            <p:cNvPr id="160" name="Groupe 83">
              <a:extLst>
                <a:ext uri="{FF2B5EF4-FFF2-40B4-BE49-F238E27FC236}">
                  <a16:creationId xmlns:a16="http://schemas.microsoft.com/office/drawing/2014/main" xmlns="" id="{184918E6-9E05-4494-B19A-7A0B4956E0A6}"/>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166" name="Rectangle 11">
                <a:extLst>
                  <a:ext uri="{FF2B5EF4-FFF2-40B4-BE49-F238E27FC236}">
                    <a16:creationId xmlns:a16="http://schemas.microsoft.com/office/drawing/2014/main" xmlns="" id="{5B2FFCB7-8FD8-446A-B3A2-5F0FEDF89EA0}"/>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7" name="Ellipse 90">
                <a:extLst>
                  <a:ext uri="{FF2B5EF4-FFF2-40B4-BE49-F238E27FC236}">
                    <a16:creationId xmlns:a16="http://schemas.microsoft.com/office/drawing/2014/main" xmlns="" id="{FF32C53C-B2D1-4721-986D-061BCCB5258C}"/>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61" name="Groupe 84">
              <a:extLst>
                <a:ext uri="{FF2B5EF4-FFF2-40B4-BE49-F238E27FC236}">
                  <a16:creationId xmlns:a16="http://schemas.microsoft.com/office/drawing/2014/main" xmlns="" id="{24BFFF68-3D59-4BD9-B5F5-77287AD47880}"/>
                </a:ext>
              </a:extLst>
            </p:cNvPr>
            <p:cNvGrpSpPr/>
            <p:nvPr/>
          </p:nvGrpSpPr>
          <p:grpSpPr>
            <a:xfrm>
              <a:off x="7812360" y="1196752"/>
              <a:ext cx="792088" cy="1386214"/>
              <a:chOff x="7812360" y="1196752"/>
              <a:chExt cx="792088" cy="1386214"/>
            </a:xfrm>
          </p:grpSpPr>
          <p:grpSp>
            <p:nvGrpSpPr>
              <p:cNvPr id="162" name="Groupe 85">
                <a:extLst>
                  <a:ext uri="{FF2B5EF4-FFF2-40B4-BE49-F238E27FC236}">
                    <a16:creationId xmlns:a16="http://schemas.microsoft.com/office/drawing/2014/main" xmlns="" id="{F8B15355-D75E-4B4D-8E5D-476BF9C31A58}"/>
                  </a:ext>
                </a:extLst>
              </p:cNvPr>
              <p:cNvGrpSpPr/>
              <p:nvPr/>
            </p:nvGrpSpPr>
            <p:grpSpPr>
              <a:xfrm>
                <a:off x="7812360" y="1196752"/>
                <a:ext cx="792088" cy="1386214"/>
                <a:chOff x="7812360" y="1196752"/>
                <a:chExt cx="792088" cy="1386214"/>
              </a:xfrm>
            </p:grpSpPr>
            <p:sp>
              <p:nvSpPr>
                <p:cNvPr id="164" name="Rectangle 11">
                  <a:extLst>
                    <a:ext uri="{FF2B5EF4-FFF2-40B4-BE49-F238E27FC236}">
                      <a16:creationId xmlns:a16="http://schemas.microsoft.com/office/drawing/2014/main" xmlns="" id="{065D93C3-A1CB-486A-AF16-3B05A781D2D2}"/>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5" name="Ellipse 88">
                  <a:extLst>
                    <a:ext uri="{FF2B5EF4-FFF2-40B4-BE49-F238E27FC236}">
                      <a16:creationId xmlns:a16="http://schemas.microsoft.com/office/drawing/2014/main" xmlns="" id="{AAD7C976-45BE-4ED4-84C6-D4C0AD2063F2}"/>
                    </a:ext>
                  </a:extLst>
                </p:cNvPr>
                <p:cNvSpPr/>
                <p:nvPr/>
              </p:nvSpPr>
              <p:spPr>
                <a:xfrm>
                  <a:off x="7812360" y="1196752"/>
                  <a:ext cx="792088" cy="792088"/>
                </a:xfrm>
                <a:prstGeom prst="ellipse">
                  <a:avLst/>
                </a:prstGeom>
                <a:solidFill>
                  <a:schemeClr val="accent1">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163" name="Picture 5">
                <a:extLst>
                  <a:ext uri="{FF2B5EF4-FFF2-40B4-BE49-F238E27FC236}">
                    <a16:creationId xmlns:a16="http://schemas.microsoft.com/office/drawing/2014/main" xmlns="" id="{26932BFE-4CC5-4C75-A9C3-EFC5C2C29C33}"/>
                  </a:ext>
                </a:extLst>
              </p:cNvPr>
              <p:cNvPicPr>
                <a:picLocks noChangeAspect="1" noChangeArrowheads="1"/>
              </p:cNvPicPr>
              <p:nvPr/>
            </p:nvPicPr>
            <p:blipFill rotWithShape="1">
              <a:blip r:embed="rId10" cstate="print">
                <a:extLst>
                  <a:ext uri="{BEBA8EAE-BF5A-486C-A8C5-ECC9F3942E4B}">
                    <a14:imgProps xmlns:a14="http://schemas.microsoft.com/office/drawing/2010/main">
                      <a14:imgLayer r:embed="rId11">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168" name="Groupe 2">
            <a:extLst>
              <a:ext uri="{FF2B5EF4-FFF2-40B4-BE49-F238E27FC236}">
                <a16:creationId xmlns:a16="http://schemas.microsoft.com/office/drawing/2014/main" xmlns="" id="{7358DD6F-4285-4FC3-8E16-D464BA3A435F}"/>
              </a:ext>
            </a:extLst>
          </p:cNvPr>
          <p:cNvGrpSpPr/>
          <p:nvPr/>
        </p:nvGrpSpPr>
        <p:grpSpPr>
          <a:xfrm>
            <a:off x="3005142" y="2760808"/>
            <a:ext cx="404735" cy="709859"/>
            <a:chOff x="7812360" y="1196752"/>
            <a:chExt cx="929938" cy="2387190"/>
          </a:xfrm>
        </p:grpSpPr>
        <p:grpSp>
          <p:nvGrpSpPr>
            <p:cNvPr id="169" name="Groupe 28">
              <a:extLst>
                <a:ext uri="{FF2B5EF4-FFF2-40B4-BE49-F238E27FC236}">
                  <a16:creationId xmlns:a16="http://schemas.microsoft.com/office/drawing/2014/main" xmlns="" id="{A80B2747-62C2-4F2C-9C29-38F5309A44CD}"/>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175" name="Rectangle 11">
                <a:extLst>
                  <a:ext uri="{FF2B5EF4-FFF2-40B4-BE49-F238E27FC236}">
                    <a16:creationId xmlns:a16="http://schemas.microsoft.com/office/drawing/2014/main" xmlns="" id="{A61F25EE-71BA-4C4E-B73F-B7AF871DE14E}"/>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6" name="Ellipse 49">
                <a:extLst>
                  <a:ext uri="{FF2B5EF4-FFF2-40B4-BE49-F238E27FC236}">
                    <a16:creationId xmlns:a16="http://schemas.microsoft.com/office/drawing/2014/main" xmlns="" id="{301F9D4B-8192-46E2-A5D6-7CF1439FDA8B}"/>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70" name="Groupe 29">
              <a:extLst>
                <a:ext uri="{FF2B5EF4-FFF2-40B4-BE49-F238E27FC236}">
                  <a16:creationId xmlns:a16="http://schemas.microsoft.com/office/drawing/2014/main" xmlns="" id="{65236C1A-352C-4191-868A-13E2F31B61E0}"/>
                </a:ext>
              </a:extLst>
            </p:cNvPr>
            <p:cNvGrpSpPr/>
            <p:nvPr/>
          </p:nvGrpSpPr>
          <p:grpSpPr>
            <a:xfrm>
              <a:off x="7812360" y="1196752"/>
              <a:ext cx="792088" cy="1386214"/>
              <a:chOff x="7812360" y="1196752"/>
              <a:chExt cx="792088" cy="1386214"/>
            </a:xfrm>
          </p:grpSpPr>
          <p:grpSp>
            <p:nvGrpSpPr>
              <p:cNvPr id="171" name="Groupe 27">
                <a:extLst>
                  <a:ext uri="{FF2B5EF4-FFF2-40B4-BE49-F238E27FC236}">
                    <a16:creationId xmlns:a16="http://schemas.microsoft.com/office/drawing/2014/main" xmlns="" id="{B3A047D3-859A-43B8-B437-4BB25A9E6E52}"/>
                  </a:ext>
                </a:extLst>
              </p:cNvPr>
              <p:cNvGrpSpPr/>
              <p:nvPr/>
            </p:nvGrpSpPr>
            <p:grpSpPr>
              <a:xfrm>
                <a:off x="7812360" y="1196752"/>
                <a:ext cx="792088" cy="1386214"/>
                <a:chOff x="7812360" y="1196752"/>
                <a:chExt cx="792088" cy="1386214"/>
              </a:xfrm>
            </p:grpSpPr>
            <p:sp>
              <p:nvSpPr>
                <p:cNvPr id="173" name="Rectangle 11">
                  <a:extLst>
                    <a:ext uri="{FF2B5EF4-FFF2-40B4-BE49-F238E27FC236}">
                      <a16:creationId xmlns:a16="http://schemas.microsoft.com/office/drawing/2014/main" xmlns="" id="{551A3290-4E36-49D6-8818-158F2D526364}"/>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4" name="Ellipse 26">
                  <a:extLst>
                    <a:ext uri="{FF2B5EF4-FFF2-40B4-BE49-F238E27FC236}">
                      <a16:creationId xmlns:a16="http://schemas.microsoft.com/office/drawing/2014/main" xmlns="" id="{3AF0EA12-009C-464D-B872-B5F39F4173C0}"/>
                    </a:ext>
                  </a:extLst>
                </p:cNvPr>
                <p:cNvSpPr/>
                <p:nvPr/>
              </p:nvSpPr>
              <p:spPr>
                <a:xfrm>
                  <a:off x="7812360" y="1196752"/>
                  <a:ext cx="792088" cy="792088"/>
                </a:xfrm>
                <a:prstGeom prst="ellipse">
                  <a:avLst/>
                </a:pr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135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172" name="Picture 5">
                <a:extLst>
                  <a:ext uri="{FF2B5EF4-FFF2-40B4-BE49-F238E27FC236}">
                    <a16:creationId xmlns:a16="http://schemas.microsoft.com/office/drawing/2014/main" xmlns="" id="{1D0AC294-FB51-4FBC-B9A0-831C8B4E3BD6}"/>
                  </a:ext>
                </a:extLst>
              </p:cNvPr>
              <p:cNvPicPr>
                <a:picLocks noChangeAspect="1" noChangeArrowheads="1"/>
              </p:cNvPicPr>
              <p:nvPr/>
            </p:nvPicPr>
            <p:blipFill rotWithShape="1">
              <a:blip r:embed="rId12" cstate="print">
                <a:extLst>
                  <a:ext uri="{BEBA8EAE-BF5A-486C-A8C5-ECC9F3942E4B}">
                    <a14:imgProps xmlns:a14="http://schemas.microsoft.com/office/drawing/2010/main">
                      <a14:imgLayer r:embed="rId13">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
        <p:nvSpPr>
          <p:cNvPr id="177" name="176 Rectángulo"/>
          <p:cNvSpPr/>
          <p:nvPr/>
        </p:nvSpPr>
        <p:spPr>
          <a:xfrm>
            <a:off x="3560667" y="2749110"/>
            <a:ext cx="5427063" cy="707886"/>
          </a:xfrm>
          <a:prstGeom prst="rect">
            <a:avLst/>
          </a:prstGeom>
        </p:spPr>
        <p:txBody>
          <a:bodyPr wrap="square">
            <a:spAutoFit/>
          </a:bodyPr>
          <a:lstStyle/>
          <a:p>
            <a:pPr algn="just"/>
            <a:r>
              <a:rPr lang="es-CO" sz="1000" dirty="0" smtClean="0"/>
              <a:t>Recuerde. Para los programas Adulto Mayor y personas con Discapacidad No </a:t>
            </a:r>
            <a:r>
              <a:rPr lang="es-CO" sz="1000" dirty="0"/>
              <a:t>hay cambios respecto a la Circular anterior. Se deben identificar cada una de las personas que asisten a estos programas. Para estos programas no se debe diligenciar el campo "usos" ni "participantes"</a:t>
            </a:r>
          </a:p>
        </p:txBody>
      </p:sp>
      <p:sp>
        <p:nvSpPr>
          <p:cNvPr id="8" name="7 Rectángulo"/>
          <p:cNvSpPr/>
          <p:nvPr/>
        </p:nvSpPr>
        <p:spPr>
          <a:xfrm>
            <a:off x="3602354" y="3556711"/>
            <a:ext cx="5541645" cy="1631216"/>
          </a:xfrm>
          <a:prstGeom prst="rect">
            <a:avLst/>
          </a:prstGeom>
        </p:spPr>
        <p:txBody>
          <a:bodyPr wrap="square">
            <a:spAutoFit/>
          </a:bodyPr>
          <a:lstStyle/>
          <a:p>
            <a:r>
              <a:rPr lang="es-CO" sz="1000" dirty="0"/>
              <a:t>En el reporte de la estructura INFRAESTRUCTURA se incluye la variable </a:t>
            </a:r>
            <a:r>
              <a:rPr lang="es-CO" sz="1000" dirty="0" smtClean="0"/>
              <a:t>municipio </a:t>
            </a:r>
            <a:r>
              <a:rPr lang="es-CO" sz="1000" dirty="0"/>
              <a:t>donde ésta se encuentra ubicada por tanto se asume que la cobertura del servicio se presta en el municipio donde dicha infraestructura se encuentra. Esto lo  hace el sistema mediante la asociación de las dos estructuras (2-004A INFRAESTRUCTURA  y  2-006A COBERTURAS) a través de la variable "Código Infraestructura" </a:t>
            </a:r>
            <a:endParaRPr lang="es-CO" sz="1000" dirty="0" smtClean="0"/>
          </a:p>
          <a:p>
            <a:endParaRPr lang="es-CO" sz="1000" dirty="0"/>
          </a:p>
          <a:p>
            <a:r>
              <a:rPr lang="es-CO" sz="1000" dirty="0" smtClean="0"/>
              <a:t>Adicionalmente</a:t>
            </a:r>
            <a:r>
              <a:rPr lang="es-CO" sz="1000" dirty="0"/>
              <a:t>, tal y como se menciona en el anexo técnico "Las Cajas de Compensación Familiar tendrán en cuenta para el reporte de coberturas, la actualización y modificación que se requiera en infraestructura, para lo cual esta actualización y / o modificación deberá realizarse por lo menos con 24 horas de anticipación al reporte de coberturas."</a:t>
            </a:r>
          </a:p>
        </p:txBody>
      </p:sp>
      <p:grpSp>
        <p:nvGrpSpPr>
          <p:cNvPr id="178" name="Groupe 73">
            <a:extLst>
              <a:ext uri="{FF2B5EF4-FFF2-40B4-BE49-F238E27FC236}">
                <a16:creationId xmlns:a16="http://schemas.microsoft.com/office/drawing/2014/main" xmlns="" id="{7174DCD3-DEAB-4149-966A-29BDEDE8AD48}"/>
              </a:ext>
            </a:extLst>
          </p:cNvPr>
          <p:cNvGrpSpPr/>
          <p:nvPr/>
        </p:nvGrpSpPr>
        <p:grpSpPr>
          <a:xfrm>
            <a:off x="3077591" y="3552396"/>
            <a:ext cx="391178" cy="939242"/>
            <a:chOff x="7812360" y="1196752"/>
            <a:chExt cx="929938" cy="2387190"/>
          </a:xfrm>
        </p:grpSpPr>
        <p:grpSp>
          <p:nvGrpSpPr>
            <p:cNvPr id="179" name="Groupe 74">
              <a:extLst>
                <a:ext uri="{FF2B5EF4-FFF2-40B4-BE49-F238E27FC236}">
                  <a16:creationId xmlns:a16="http://schemas.microsoft.com/office/drawing/2014/main" xmlns="" id="{B7DCC5D1-81EC-4C3E-ABF7-BEDD476EEC54}"/>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185" name="Rectangle 11">
                <a:extLst>
                  <a:ext uri="{FF2B5EF4-FFF2-40B4-BE49-F238E27FC236}">
                    <a16:creationId xmlns:a16="http://schemas.microsoft.com/office/drawing/2014/main" xmlns="" id="{1468ECC9-5B65-4C67-843A-7043C5F6305E}"/>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6" name="Ellipse 81">
                <a:extLst>
                  <a:ext uri="{FF2B5EF4-FFF2-40B4-BE49-F238E27FC236}">
                    <a16:creationId xmlns:a16="http://schemas.microsoft.com/office/drawing/2014/main" xmlns="" id="{D63E5D17-3E7E-48DB-B736-1D921578A5EB}"/>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180" name="Groupe 75">
              <a:extLst>
                <a:ext uri="{FF2B5EF4-FFF2-40B4-BE49-F238E27FC236}">
                  <a16:creationId xmlns:a16="http://schemas.microsoft.com/office/drawing/2014/main" xmlns="" id="{FE5C7598-AA1A-4C81-A14F-166B79A1F88E}"/>
                </a:ext>
              </a:extLst>
            </p:cNvPr>
            <p:cNvGrpSpPr/>
            <p:nvPr/>
          </p:nvGrpSpPr>
          <p:grpSpPr>
            <a:xfrm>
              <a:off x="7812360" y="1196752"/>
              <a:ext cx="792088" cy="1386214"/>
              <a:chOff x="7812360" y="1196752"/>
              <a:chExt cx="792088" cy="1386214"/>
            </a:xfrm>
          </p:grpSpPr>
          <p:grpSp>
            <p:nvGrpSpPr>
              <p:cNvPr id="181" name="Groupe 76">
                <a:extLst>
                  <a:ext uri="{FF2B5EF4-FFF2-40B4-BE49-F238E27FC236}">
                    <a16:creationId xmlns:a16="http://schemas.microsoft.com/office/drawing/2014/main" xmlns="" id="{F64B96B3-8825-431B-841F-88EEACFD23BC}"/>
                  </a:ext>
                </a:extLst>
              </p:cNvPr>
              <p:cNvGrpSpPr/>
              <p:nvPr/>
            </p:nvGrpSpPr>
            <p:grpSpPr>
              <a:xfrm>
                <a:off x="7812360" y="1196752"/>
                <a:ext cx="792088" cy="1386214"/>
                <a:chOff x="7812360" y="1196752"/>
                <a:chExt cx="792088" cy="1386214"/>
              </a:xfrm>
            </p:grpSpPr>
            <p:sp>
              <p:nvSpPr>
                <p:cNvPr id="183" name="Rectangle 11">
                  <a:extLst>
                    <a:ext uri="{FF2B5EF4-FFF2-40B4-BE49-F238E27FC236}">
                      <a16:creationId xmlns:a16="http://schemas.microsoft.com/office/drawing/2014/main" xmlns="" id="{FBF39830-B757-49B8-B39B-90FBB13BB6AF}"/>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84" name="Ellipse 79">
                  <a:extLst>
                    <a:ext uri="{FF2B5EF4-FFF2-40B4-BE49-F238E27FC236}">
                      <a16:creationId xmlns:a16="http://schemas.microsoft.com/office/drawing/2014/main" xmlns="" id="{8842BC62-63FA-4DB1-8274-8B68CF02B535}"/>
                    </a:ext>
                  </a:extLst>
                </p:cNvPr>
                <p:cNvSpPr/>
                <p:nvPr/>
              </p:nvSpPr>
              <p:spPr>
                <a:xfrm>
                  <a:off x="7812360" y="1196752"/>
                  <a:ext cx="792088" cy="792088"/>
                </a:xfrm>
                <a:prstGeom prst="ellipse">
                  <a:avLst/>
                </a:prstGeom>
                <a:solidFill>
                  <a:schemeClr val="tx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182" name="Picture 5">
                <a:extLst>
                  <a:ext uri="{FF2B5EF4-FFF2-40B4-BE49-F238E27FC236}">
                    <a16:creationId xmlns:a16="http://schemas.microsoft.com/office/drawing/2014/main" xmlns="" id="{79A590B6-7B1B-4624-94C9-82331011E18E}"/>
                  </a:ext>
                </a:extLst>
              </p:cNvPr>
              <p:cNvPicPr>
                <a:picLocks noChangeAspect="1" noChangeArrowheads="1"/>
              </p:cNvPicPr>
              <p:nvPr/>
            </p:nvPicPr>
            <p:blipFill rotWithShape="1">
              <a:blip r:embed="rId8" cstate="print">
                <a:extLst>
                  <a:ext uri="{BEBA8EAE-BF5A-486C-A8C5-ECC9F3942E4B}">
                    <a14:imgProps xmlns:a14="http://schemas.microsoft.com/office/drawing/2010/main">
                      <a14:imgLayer r:embed="rId9">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Tree>
    <p:extLst>
      <p:ext uri="{BB962C8B-B14F-4D97-AF65-F5344CB8AC3E}">
        <p14:creationId xmlns:p14="http://schemas.microsoft.com/office/powerpoint/2010/main" val="4811843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AutoShape 2" descr="Resultado de imagen para icono solidaridad"/>
          <p:cNvSpPr>
            <a:spLocks noChangeAspect="1" noChangeArrowheads="1"/>
          </p:cNvSpPr>
          <p:nvPr/>
        </p:nvSpPr>
        <p:spPr bwMode="auto">
          <a:xfrm>
            <a:off x="273843" y="253510"/>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69" name="Rectángulo 6">
            <a:extLst>
              <a:ext uri="{FF2B5EF4-FFF2-40B4-BE49-F238E27FC236}">
                <a16:creationId xmlns="" xmlns:a16="http://schemas.microsoft.com/office/drawing/2014/main" id="{CE38C0CF-B2CA-466B-8CC8-8C12619D2B15}"/>
              </a:ext>
            </a:extLst>
          </p:cNvPr>
          <p:cNvSpPr/>
          <p:nvPr/>
        </p:nvSpPr>
        <p:spPr>
          <a:xfrm>
            <a:off x="1772763" y="270429"/>
            <a:ext cx="5419022" cy="276999"/>
          </a:xfrm>
          <a:prstGeom prst="rect">
            <a:avLst/>
          </a:prstGeom>
        </p:spPr>
        <p:txBody>
          <a:bodyPr wrap="square">
            <a:spAutoFit/>
          </a:bodyPr>
          <a:lstStyle/>
          <a:p>
            <a:r>
              <a:rPr lang="en-US" sz="1200" b="1" cap="all" dirty="0" smtClean="0">
                <a:solidFill>
                  <a:schemeClr val="accent6">
                    <a:lumMod val="75000"/>
                  </a:schemeClr>
                </a:solidFill>
              </a:rPr>
              <a:t>CATEGORÍA </a:t>
            </a:r>
            <a:r>
              <a:rPr lang="en-US" sz="1200" b="1" cap="all" dirty="0">
                <a:solidFill>
                  <a:schemeClr val="accent6">
                    <a:lumMod val="75000"/>
                  </a:schemeClr>
                </a:solidFill>
              </a:rPr>
              <a:t>NUEVAS - </a:t>
            </a:r>
            <a:r>
              <a:rPr lang="en-US" sz="1200" b="1" cap="all" dirty="0" smtClean="0">
                <a:solidFill>
                  <a:schemeClr val="accent6">
                    <a:lumMod val="75000"/>
                  </a:schemeClr>
                </a:solidFill>
              </a:rPr>
              <a:t>2-012B. SUBSIDIO EN ESPECIE (MICRODATO) </a:t>
            </a:r>
            <a:endParaRPr lang="en-US" sz="1200" b="1" cap="all" dirty="0">
              <a:solidFill>
                <a:schemeClr val="accent6">
                  <a:lumMod val="75000"/>
                </a:schemeClr>
              </a:solidFill>
            </a:endParaRPr>
          </a:p>
        </p:txBody>
      </p:sp>
      <p:sp>
        <p:nvSpPr>
          <p:cNvPr id="2" name="AutoShape 2" descr="Resultado de imagen para formulario web icono"/>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graphicFrame>
        <p:nvGraphicFramePr>
          <p:cNvPr id="5" name="4 Tabla"/>
          <p:cNvGraphicFramePr>
            <a:graphicFrameLocks noGrp="1"/>
          </p:cNvGraphicFramePr>
          <p:nvPr>
            <p:extLst>
              <p:ext uri="{D42A27DB-BD31-4B8C-83A1-F6EECF244321}">
                <p14:modId xmlns:p14="http://schemas.microsoft.com/office/powerpoint/2010/main" val="4113709064"/>
              </p:ext>
            </p:extLst>
          </p:nvPr>
        </p:nvGraphicFramePr>
        <p:xfrm>
          <a:off x="307975" y="1131590"/>
          <a:ext cx="8479334" cy="3968544"/>
        </p:xfrm>
        <a:graphic>
          <a:graphicData uri="http://schemas.openxmlformats.org/drawingml/2006/table">
            <a:tbl>
              <a:tblPr firstRow="1" firstCol="1" bandRow="1">
                <a:tableStyleId>{5C22544A-7EE6-4342-B048-85BDC9FD1C3A}</a:tableStyleId>
              </a:tblPr>
              <a:tblGrid>
                <a:gridCol w="2068793"/>
                <a:gridCol w="4859528"/>
                <a:gridCol w="1463195"/>
                <a:gridCol w="87818"/>
              </a:tblGrid>
              <a:tr h="195567">
                <a:tc>
                  <a:txBody>
                    <a:bodyPr/>
                    <a:lstStyle/>
                    <a:p>
                      <a:pPr marR="31115" algn="ctr">
                        <a:lnSpc>
                          <a:spcPct val="107000"/>
                        </a:lnSpc>
                        <a:spcAft>
                          <a:spcPts val="0"/>
                        </a:spcAft>
                      </a:pPr>
                      <a:r>
                        <a:rPr lang="en-US" sz="900" dirty="0" err="1">
                          <a:effectLst/>
                          <a:uFill>
                            <a:solidFill>
                              <a:srgbClr val="000000"/>
                            </a:solidFill>
                          </a:uFill>
                          <a:latin typeface="+mj-lt"/>
                        </a:rPr>
                        <a:t>Dato</a:t>
                      </a:r>
                      <a:r>
                        <a:rPr lang="en-US" sz="900" dirty="0">
                          <a:effectLst/>
                          <a:uFill>
                            <a:solidFill>
                              <a:srgbClr val="000000"/>
                            </a:solidFill>
                          </a:uFill>
                          <a:latin typeface="+mj-lt"/>
                        </a:rPr>
                        <a:t> </a:t>
                      </a:r>
                      <a:endParaRPr lang="es-CO" sz="900" dirty="0">
                        <a:solidFill>
                          <a:srgbClr val="000000"/>
                        </a:solidFill>
                        <a:effectLst/>
                        <a:uFill>
                          <a:solidFill>
                            <a:srgbClr val="000000"/>
                          </a:solidFill>
                        </a:uFill>
                        <a:latin typeface="+mj-lt"/>
                        <a:ea typeface="Calibri"/>
                        <a:cs typeface="Calibri"/>
                      </a:endParaRPr>
                    </a:p>
                  </a:txBody>
                  <a:tcPr marL="30964" marR="49929" marT="30964" marB="30964" anchor="ctr"/>
                </a:tc>
                <a:tc>
                  <a:txBody>
                    <a:bodyPr/>
                    <a:lstStyle/>
                    <a:p>
                      <a:pPr marR="29210" algn="ctr">
                        <a:lnSpc>
                          <a:spcPct val="107000"/>
                        </a:lnSpc>
                        <a:spcAft>
                          <a:spcPts val="0"/>
                        </a:spcAft>
                      </a:pPr>
                      <a:r>
                        <a:rPr lang="en-US" sz="900">
                          <a:effectLst/>
                          <a:uFill>
                            <a:solidFill>
                              <a:srgbClr val="000000"/>
                            </a:solidFill>
                          </a:uFill>
                          <a:latin typeface="+mj-lt"/>
                        </a:rPr>
                        <a:t>Descripción </a:t>
                      </a:r>
                      <a:endParaRPr lang="es-CO" sz="900">
                        <a:solidFill>
                          <a:srgbClr val="000000"/>
                        </a:solidFill>
                        <a:effectLst/>
                        <a:uFill>
                          <a:solidFill>
                            <a:srgbClr val="000000"/>
                          </a:solidFill>
                        </a:uFill>
                        <a:latin typeface="+mj-lt"/>
                        <a:ea typeface="Calibri"/>
                        <a:cs typeface="Calibri"/>
                      </a:endParaRPr>
                    </a:p>
                  </a:txBody>
                  <a:tcPr marL="30964" marR="48768" marT="30964" marB="30964" anchor="ctr"/>
                </a:tc>
                <a:tc gridSpan="2">
                  <a:txBody>
                    <a:bodyPr/>
                    <a:lstStyle/>
                    <a:p>
                      <a:pPr marR="33020" algn="ctr">
                        <a:lnSpc>
                          <a:spcPct val="107000"/>
                        </a:lnSpc>
                        <a:spcAft>
                          <a:spcPts val="0"/>
                        </a:spcAft>
                      </a:pPr>
                      <a:r>
                        <a:rPr lang="en-US" sz="900">
                          <a:effectLst/>
                          <a:uFill>
                            <a:solidFill>
                              <a:srgbClr val="000000"/>
                            </a:solidFill>
                          </a:uFill>
                          <a:latin typeface="+mj-lt"/>
                        </a:rPr>
                        <a:t>Tipo Dato </a:t>
                      </a:r>
                      <a:endParaRPr lang="es-CO" sz="900">
                        <a:solidFill>
                          <a:srgbClr val="000000"/>
                        </a:solidFill>
                        <a:effectLst/>
                        <a:uFill>
                          <a:solidFill>
                            <a:srgbClr val="000000"/>
                          </a:solidFill>
                        </a:uFill>
                        <a:latin typeface="+mj-lt"/>
                        <a:ea typeface="Calibri"/>
                        <a:cs typeface="Calibri"/>
                      </a:endParaRPr>
                    </a:p>
                  </a:txBody>
                  <a:tcPr marL="30964" marR="51090" marT="30964" marB="30964" anchor="ctr"/>
                </a:tc>
                <a:tc hMerge="1">
                  <a:txBody>
                    <a:bodyPr/>
                    <a:lstStyle/>
                    <a:p>
                      <a:endParaRPr lang="es-CO"/>
                    </a:p>
                  </a:txBody>
                  <a:tcPr/>
                </a:tc>
              </a:tr>
              <a:tr h="374574">
                <a:tc>
                  <a:txBody>
                    <a:bodyPr/>
                    <a:lstStyle/>
                    <a:p>
                      <a:pPr algn="l">
                        <a:lnSpc>
                          <a:spcPct val="107000"/>
                        </a:lnSpc>
                        <a:spcAft>
                          <a:spcPts val="0"/>
                        </a:spcAft>
                      </a:pPr>
                      <a:r>
                        <a:rPr lang="en-US" sz="900" dirty="0" err="1">
                          <a:effectLst/>
                          <a:uFill>
                            <a:solidFill>
                              <a:srgbClr val="000000"/>
                            </a:solidFill>
                          </a:uFill>
                          <a:latin typeface="+mj-lt"/>
                        </a:rPr>
                        <a:t>Tipo</a:t>
                      </a:r>
                      <a:r>
                        <a:rPr lang="en-US" sz="900" dirty="0">
                          <a:effectLst/>
                          <a:uFill>
                            <a:solidFill>
                              <a:srgbClr val="000000"/>
                            </a:solidFill>
                          </a:uFill>
                          <a:latin typeface="+mj-lt"/>
                        </a:rPr>
                        <a:t> de </a:t>
                      </a:r>
                      <a:r>
                        <a:rPr lang="en-US" sz="900" dirty="0" err="1">
                          <a:effectLst/>
                          <a:uFill>
                            <a:solidFill>
                              <a:srgbClr val="000000"/>
                            </a:solidFill>
                          </a:uFill>
                          <a:latin typeface="+mj-lt"/>
                        </a:rPr>
                        <a:t>Identificación</a:t>
                      </a:r>
                      <a:r>
                        <a:rPr lang="en-US" sz="900" dirty="0">
                          <a:effectLst/>
                          <a:uFill>
                            <a:solidFill>
                              <a:srgbClr val="000000"/>
                            </a:solidFill>
                          </a:uFill>
                          <a:latin typeface="+mj-lt"/>
                        </a:rPr>
                        <a:t> </a:t>
                      </a:r>
                      <a:r>
                        <a:rPr lang="en-US" sz="900" dirty="0" err="1">
                          <a:effectLst/>
                          <a:uFill>
                            <a:solidFill>
                              <a:srgbClr val="000000"/>
                            </a:solidFill>
                          </a:uFill>
                          <a:latin typeface="+mj-lt"/>
                        </a:rPr>
                        <a:t>Afiliado</a:t>
                      </a:r>
                      <a:r>
                        <a:rPr lang="en-US" sz="900" dirty="0">
                          <a:effectLst/>
                          <a:uFill>
                            <a:solidFill>
                              <a:srgbClr val="000000"/>
                            </a:solidFill>
                          </a:uFill>
                          <a:latin typeface="+mj-lt"/>
                        </a:rPr>
                        <a:t> </a:t>
                      </a:r>
                      <a:endParaRPr lang="es-CO" sz="900" dirty="0">
                        <a:solidFill>
                          <a:srgbClr val="000000"/>
                        </a:solidFill>
                        <a:effectLst/>
                        <a:uFill>
                          <a:solidFill>
                            <a:srgbClr val="000000"/>
                          </a:solidFill>
                        </a:uFill>
                        <a:latin typeface="+mj-lt"/>
                        <a:ea typeface="Calibri"/>
                        <a:cs typeface="Calibri"/>
                      </a:endParaRPr>
                    </a:p>
                  </a:txBody>
                  <a:tcPr marL="31738" marR="30964" marT="30964" marB="30964" anchor="ctr"/>
                </a:tc>
                <a:tc>
                  <a:txBody>
                    <a:bodyPr/>
                    <a:lstStyle/>
                    <a:p>
                      <a:pPr algn="just">
                        <a:lnSpc>
                          <a:spcPct val="107000"/>
                        </a:lnSpc>
                        <a:spcAft>
                          <a:spcPts val="0"/>
                        </a:spcAft>
                      </a:pPr>
                      <a:r>
                        <a:rPr lang="en-US" sz="900">
                          <a:effectLst/>
                          <a:uFill>
                            <a:solidFill>
                              <a:srgbClr val="000000"/>
                            </a:solidFill>
                          </a:uFill>
                          <a:latin typeface="+mj-lt"/>
                        </a:rPr>
                        <a:t>Tipo de identificación del afiliado reportado.  Campo Obligatorio </a:t>
                      </a:r>
                      <a:endParaRPr lang="es-CO" sz="900">
                        <a:solidFill>
                          <a:srgbClr val="000000"/>
                        </a:solidFill>
                        <a:effectLst/>
                        <a:uFill>
                          <a:solidFill>
                            <a:srgbClr val="000000"/>
                          </a:solidFill>
                        </a:uFill>
                        <a:latin typeface="+mj-lt"/>
                        <a:ea typeface="Calibri"/>
                        <a:cs typeface="Calibri"/>
                      </a:endParaRPr>
                    </a:p>
                  </a:txBody>
                  <a:tcPr marL="31738" marR="51090" marT="30964" marB="30964" anchor="ctr"/>
                </a:tc>
                <a:tc>
                  <a:txBody>
                    <a:bodyPr/>
                    <a:lstStyle/>
                    <a:p>
                      <a:pPr>
                        <a:lnSpc>
                          <a:spcPct val="107000"/>
                        </a:lnSpc>
                        <a:spcAft>
                          <a:spcPts val="0"/>
                        </a:spcAft>
                      </a:pPr>
                      <a:r>
                        <a:rPr lang="es-ES_tradnl" sz="900" u="none" strike="noStrike" dirty="0">
                          <a:effectLst/>
                          <a:uFill>
                            <a:solidFill>
                              <a:srgbClr val="0563C1"/>
                            </a:solidFill>
                          </a:uFill>
                          <a:latin typeface="+mj-lt"/>
                          <a:hlinkClick r:id="rId3" action="ppaction://hlinkfile"/>
                        </a:rPr>
                        <a:t>Tabla 4: </a:t>
                      </a:r>
                      <a:r>
                        <a:rPr lang="es-ES_tradnl" sz="900" u="none" strike="noStrike" dirty="0" smtClean="0">
                          <a:effectLst/>
                          <a:uFill>
                            <a:solidFill>
                              <a:srgbClr val="0563C1"/>
                            </a:solidFill>
                          </a:uFill>
                          <a:latin typeface="+mj-lt"/>
                          <a:hlinkClick r:id="rId3" action="ppaction://hlinkfile"/>
                        </a:rPr>
                        <a:t>TIPO</a:t>
                      </a:r>
                      <a:r>
                        <a:rPr lang="es-ES_tradnl" sz="900" u="none" strike="noStrike" dirty="0" smtClean="0">
                          <a:effectLst/>
                          <a:uFill>
                            <a:solidFill>
                              <a:srgbClr val="000000"/>
                            </a:solidFill>
                          </a:uFill>
                          <a:latin typeface="+mj-lt"/>
                          <a:hlinkClick r:id="rId3" action="ppaction://hlinkfile"/>
                        </a:rPr>
                        <a:t> </a:t>
                      </a:r>
                      <a:r>
                        <a:rPr lang="es-ES_tradnl" sz="900" u="none" strike="noStrike" dirty="0" smtClean="0">
                          <a:effectLst/>
                          <a:uFill>
                            <a:solidFill>
                              <a:srgbClr val="000000"/>
                            </a:solidFill>
                          </a:uFill>
                          <a:latin typeface="+mj-lt"/>
                        </a:rPr>
                        <a:t> </a:t>
                      </a:r>
                      <a:r>
                        <a:rPr lang="es-ES_tradnl" sz="900" u="sng" dirty="0" smtClean="0">
                          <a:effectLst/>
                          <a:uFill>
                            <a:solidFill>
                              <a:srgbClr val="000000"/>
                            </a:solidFill>
                          </a:uFill>
                          <a:latin typeface="+mj-lt"/>
                          <a:hlinkClick r:id="rId3" action="ppaction://hlinkfile"/>
                        </a:rPr>
                        <a:t>IDENTIFICACIÓN</a:t>
                      </a:r>
                      <a:r>
                        <a:rPr lang="en-US" sz="900" dirty="0" smtClean="0">
                          <a:effectLst/>
                          <a:uFill>
                            <a:solidFill>
                              <a:srgbClr val="000000"/>
                            </a:solidFill>
                          </a:uFill>
                          <a:latin typeface="+mj-lt"/>
                        </a:rPr>
                        <a:t> </a:t>
                      </a:r>
                      <a:endParaRPr lang="es-CO" sz="900" dirty="0">
                        <a:effectLst/>
                        <a:uFill>
                          <a:solidFill>
                            <a:srgbClr val="000000"/>
                          </a:solidFill>
                        </a:uFill>
                        <a:latin typeface="+mj-lt"/>
                      </a:endParaRPr>
                    </a:p>
                    <a:p>
                      <a:pPr>
                        <a:lnSpc>
                          <a:spcPct val="107000"/>
                        </a:lnSpc>
                        <a:spcAft>
                          <a:spcPts val="0"/>
                        </a:spcAft>
                      </a:pPr>
                      <a:r>
                        <a:rPr lang="en-US" sz="900" dirty="0" err="1">
                          <a:effectLst/>
                          <a:uFill>
                            <a:solidFill>
                              <a:srgbClr val="000000"/>
                            </a:solidFill>
                          </a:uFill>
                          <a:latin typeface="+mj-lt"/>
                        </a:rPr>
                        <a:t>Numérico</a:t>
                      </a:r>
                      <a:r>
                        <a:rPr lang="en-US" sz="900" dirty="0">
                          <a:effectLst/>
                          <a:uFill>
                            <a:solidFill>
                              <a:srgbClr val="000000"/>
                            </a:solidFill>
                          </a:uFill>
                          <a:latin typeface="+mj-lt"/>
                        </a:rPr>
                        <a:t> </a:t>
                      </a:r>
                      <a:endParaRPr lang="es-CO" sz="900" dirty="0">
                        <a:solidFill>
                          <a:srgbClr val="000000"/>
                        </a:solidFill>
                        <a:effectLst/>
                        <a:uFill>
                          <a:solidFill>
                            <a:srgbClr val="000000"/>
                          </a:solidFill>
                        </a:uFill>
                        <a:latin typeface="+mj-lt"/>
                        <a:ea typeface="Calibri"/>
                        <a:cs typeface="Calibri"/>
                      </a:endParaRPr>
                    </a:p>
                  </a:txBody>
                  <a:tcPr marL="30964" marR="30964" marT="30964" marB="30964"/>
                </a:tc>
                <a:tc>
                  <a:txBody>
                    <a:bodyPr/>
                    <a:lstStyle/>
                    <a:p>
                      <a:pPr>
                        <a:lnSpc>
                          <a:spcPct val="107000"/>
                        </a:lnSpc>
                        <a:spcAft>
                          <a:spcPts val="0"/>
                        </a:spcAft>
                      </a:pPr>
                      <a:endParaRPr lang="es-CO" sz="900" dirty="0">
                        <a:solidFill>
                          <a:srgbClr val="000000"/>
                        </a:solidFill>
                        <a:effectLst/>
                        <a:uFill>
                          <a:solidFill>
                            <a:srgbClr val="000000"/>
                          </a:solidFill>
                        </a:uFill>
                        <a:latin typeface="+mj-lt"/>
                        <a:ea typeface="Calibri"/>
                        <a:cs typeface="Calibri"/>
                      </a:endParaRPr>
                    </a:p>
                  </a:txBody>
                  <a:tcPr marL="30964" marR="30964" marT="30964" marB="30964"/>
                </a:tc>
              </a:tr>
              <a:tr h="485443">
                <a:tc>
                  <a:txBody>
                    <a:bodyPr/>
                    <a:lstStyle/>
                    <a:p>
                      <a:pPr algn="l">
                        <a:lnSpc>
                          <a:spcPct val="107000"/>
                        </a:lnSpc>
                        <a:spcAft>
                          <a:spcPts val="0"/>
                        </a:spcAft>
                      </a:pPr>
                      <a:r>
                        <a:rPr lang="en-US" sz="900" dirty="0" err="1">
                          <a:effectLst/>
                          <a:uFill>
                            <a:solidFill>
                              <a:srgbClr val="000000"/>
                            </a:solidFill>
                          </a:uFill>
                          <a:latin typeface="+mj-lt"/>
                        </a:rPr>
                        <a:t>Número</a:t>
                      </a:r>
                      <a:r>
                        <a:rPr lang="en-US" sz="900" dirty="0">
                          <a:effectLst/>
                          <a:uFill>
                            <a:solidFill>
                              <a:srgbClr val="000000"/>
                            </a:solidFill>
                          </a:uFill>
                          <a:latin typeface="+mj-lt"/>
                        </a:rPr>
                        <a:t> de </a:t>
                      </a:r>
                      <a:endParaRPr lang="es-CO" sz="900" dirty="0">
                        <a:effectLst/>
                        <a:uFill>
                          <a:solidFill>
                            <a:srgbClr val="000000"/>
                          </a:solidFill>
                        </a:uFill>
                        <a:latin typeface="+mj-lt"/>
                      </a:endParaRPr>
                    </a:p>
                    <a:p>
                      <a:pPr algn="l">
                        <a:lnSpc>
                          <a:spcPct val="107000"/>
                        </a:lnSpc>
                        <a:spcAft>
                          <a:spcPts val="0"/>
                        </a:spcAft>
                      </a:pPr>
                      <a:r>
                        <a:rPr lang="en-US" sz="900" dirty="0" err="1">
                          <a:effectLst/>
                          <a:uFill>
                            <a:solidFill>
                              <a:srgbClr val="000000"/>
                            </a:solidFill>
                          </a:uFill>
                          <a:latin typeface="+mj-lt"/>
                        </a:rPr>
                        <a:t>Identificación</a:t>
                      </a:r>
                      <a:r>
                        <a:rPr lang="en-US" sz="900" dirty="0">
                          <a:effectLst/>
                          <a:uFill>
                            <a:solidFill>
                              <a:srgbClr val="000000"/>
                            </a:solidFill>
                          </a:uFill>
                          <a:latin typeface="+mj-lt"/>
                        </a:rPr>
                        <a:t> </a:t>
                      </a:r>
                      <a:endParaRPr lang="es-CO" sz="900" dirty="0">
                        <a:effectLst/>
                        <a:uFill>
                          <a:solidFill>
                            <a:srgbClr val="000000"/>
                          </a:solidFill>
                        </a:uFill>
                        <a:latin typeface="+mj-lt"/>
                      </a:endParaRPr>
                    </a:p>
                    <a:p>
                      <a:pPr algn="l">
                        <a:lnSpc>
                          <a:spcPct val="107000"/>
                        </a:lnSpc>
                        <a:spcAft>
                          <a:spcPts val="0"/>
                        </a:spcAft>
                      </a:pPr>
                      <a:r>
                        <a:rPr lang="en-US" sz="900" dirty="0" err="1">
                          <a:effectLst/>
                          <a:uFill>
                            <a:solidFill>
                              <a:srgbClr val="000000"/>
                            </a:solidFill>
                          </a:uFill>
                          <a:latin typeface="+mj-lt"/>
                        </a:rPr>
                        <a:t>Afiliado</a:t>
                      </a:r>
                      <a:r>
                        <a:rPr lang="en-US" sz="900" dirty="0">
                          <a:effectLst/>
                          <a:uFill>
                            <a:solidFill>
                              <a:srgbClr val="000000"/>
                            </a:solidFill>
                          </a:uFill>
                          <a:latin typeface="+mj-lt"/>
                        </a:rPr>
                        <a:t> </a:t>
                      </a:r>
                      <a:endParaRPr lang="es-CO" sz="900" dirty="0">
                        <a:solidFill>
                          <a:srgbClr val="000000"/>
                        </a:solidFill>
                        <a:effectLst/>
                        <a:uFill>
                          <a:solidFill>
                            <a:srgbClr val="000000"/>
                          </a:solidFill>
                        </a:uFill>
                        <a:latin typeface="+mj-lt"/>
                        <a:ea typeface="Calibri"/>
                        <a:cs typeface="Calibri"/>
                      </a:endParaRPr>
                    </a:p>
                  </a:txBody>
                  <a:tcPr marL="31738" marR="30964" marT="30964" marB="30964" anchor="ctr"/>
                </a:tc>
                <a:tc>
                  <a:txBody>
                    <a:bodyPr/>
                    <a:lstStyle/>
                    <a:p>
                      <a:pPr marR="33020" algn="just">
                        <a:lnSpc>
                          <a:spcPct val="107000"/>
                        </a:lnSpc>
                        <a:spcAft>
                          <a:spcPts val="0"/>
                        </a:spcAft>
                      </a:pPr>
                      <a:r>
                        <a:rPr lang="en-US" sz="900" dirty="0" err="1">
                          <a:effectLst/>
                          <a:uFill>
                            <a:solidFill>
                              <a:srgbClr val="000000"/>
                            </a:solidFill>
                          </a:uFill>
                          <a:latin typeface="+mj-lt"/>
                        </a:rPr>
                        <a:t>Número</a:t>
                      </a:r>
                      <a:r>
                        <a:rPr lang="en-US" sz="900" dirty="0">
                          <a:effectLst/>
                          <a:uFill>
                            <a:solidFill>
                              <a:srgbClr val="000000"/>
                            </a:solidFill>
                          </a:uFill>
                          <a:latin typeface="+mj-lt"/>
                        </a:rPr>
                        <a:t> de </a:t>
                      </a:r>
                      <a:r>
                        <a:rPr lang="en-US" sz="900" dirty="0" err="1">
                          <a:effectLst/>
                          <a:uFill>
                            <a:solidFill>
                              <a:srgbClr val="000000"/>
                            </a:solidFill>
                          </a:uFill>
                          <a:latin typeface="+mj-lt"/>
                        </a:rPr>
                        <a:t>identificación</a:t>
                      </a:r>
                      <a:r>
                        <a:rPr lang="en-US" sz="900" dirty="0">
                          <a:effectLst/>
                          <a:uFill>
                            <a:solidFill>
                              <a:srgbClr val="000000"/>
                            </a:solidFill>
                          </a:uFill>
                          <a:latin typeface="+mj-lt"/>
                        </a:rPr>
                        <a:t> del </a:t>
                      </a:r>
                      <a:r>
                        <a:rPr lang="en-US" sz="900" dirty="0" err="1">
                          <a:effectLst/>
                          <a:uFill>
                            <a:solidFill>
                              <a:srgbClr val="000000"/>
                            </a:solidFill>
                          </a:uFill>
                          <a:latin typeface="+mj-lt"/>
                        </a:rPr>
                        <a:t>afiliado</a:t>
                      </a:r>
                      <a:r>
                        <a:rPr lang="en-US" sz="900" dirty="0">
                          <a:effectLst/>
                          <a:uFill>
                            <a:solidFill>
                              <a:srgbClr val="000000"/>
                            </a:solidFill>
                          </a:uFill>
                          <a:latin typeface="+mj-lt"/>
                        </a:rPr>
                        <a:t> </a:t>
                      </a:r>
                      <a:r>
                        <a:rPr lang="en-US" sz="900" dirty="0" err="1">
                          <a:effectLst/>
                          <a:uFill>
                            <a:solidFill>
                              <a:srgbClr val="000000"/>
                            </a:solidFill>
                          </a:uFill>
                          <a:latin typeface="+mj-lt"/>
                        </a:rPr>
                        <a:t>reportado</a:t>
                      </a:r>
                      <a:r>
                        <a:rPr lang="en-US" sz="900" dirty="0">
                          <a:effectLst/>
                          <a:uFill>
                            <a:solidFill>
                              <a:srgbClr val="000000"/>
                            </a:solidFill>
                          </a:uFill>
                          <a:latin typeface="+mj-lt"/>
                        </a:rPr>
                        <a:t>. Se </a:t>
                      </a:r>
                      <a:r>
                        <a:rPr lang="en-US" sz="900" dirty="0" err="1">
                          <a:effectLst/>
                          <a:uFill>
                            <a:solidFill>
                              <a:srgbClr val="000000"/>
                            </a:solidFill>
                          </a:uFill>
                          <a:latin typeface="+mj-lt"/>
                        </a:rPr>
                        <a:t>debe</a:t>
                      </a:r>
                      <a:r>
                        <a:rPr lang="en-US" sz="900" dirty="0">
                          <a:effectLst/>
                          <a:uFill>
                            <a:solidFill>
                              <a:srgbClr val="000000"/>
                            </a:solidFill>
                          </a:uFill>
                          <a:latin typeface="+mj-lt"/>
                        </a:rPr>
                        <a:t> </a:t>
                      </a:r>
                      <a:r>
                        <a:rPr lang="en-US" sz="900" dirty="0" err="1">
                          <a:effectLst/>
                          <a:uFill>
                            <a:solidFill>
                              <a:srgbClr val="000000"/>
                            </a:solidFill>
                          </a:uFill>
                          <a:latin typeface="+mj-lt"/>
                        </a:rPr>
                        <a:t>reportar</a:t>
                      </a:r>
                      <a:r>
                        <a:rPr lang="en-US" sz="900" dirty="0">
                          <a:effectLst/>
                          <a:uFill>
                            <a:solidFill>
                              <a:srgbClr val="000000"/>
                            </a:solidFill>
                          </a:uFill>
                          <a:latin typeface="+mj-lt"/>
                        </a:rPr>
                        <a:t> sin </a:t>
                      </a:r>
                      <a:r>
                        <a:rPr lang="en-US" sz="900" dirty="0" err="1">
                          <a:effectLst/>
                          <a:uFill>
                            <a:solidFill>
                              <a:srgbClr val="000000"/>
                            </a:solidFill>
                          </a:uFill>
                          <a:latin typeface="+mj-lt"/>
                        </a:rPr>
                        <a:t>puntos</a:t>
                      </a:r>
                      <a:r>
                        <a:rPr lang="en-US" sz="900" dirty="0">
                          <a:effectLst/>
                          <a:uFill>
                            <a:solidFill>
                              <a:srgbClr val="000000"/>
                            </a:solidFill>
                          </a:uFill>
                          <a:latin typeface="+mj-lt"/>
                        </a:rPr>
                        <a:t> </a:t>
                      </a:r>
                      <a:r>
                        <a:rPr lang="en-US" sz="900" dirty="0" err="1">
                          <a:effectLst/>
                          <a:uFill>
                            <a:solidFill>
                              <a:srgbClr val="000000"/>
                            </a:solidFill>
                          </a:uFill>
                          <a:latin typeface="+mj-lt"/>
                        </a:rPr>
                        <a:t>ni</a:t>
                      </a:r>
                      <a:r>
                        <a:rPr lang="en-US" sz="900" dirty="0">
                          <a:effectLst/>
                          <a:uFill>
                            <a:solidFill>
                              <a:srgbClr val="000000"/>
                            </a:solidFill>
                          </a:uFill>
                          <a:latin typeface="+mj-lt"/>
                        </a:rPr>
                        <a:t> comas. </a:t>
                      </a:r>
                      <a:endParaRPr lang="es-CO" sz="900" dirty="0">
                        <a:effectLst/>
                        <a:uFill>
                          <a:solidFill>
                            <a:srgbClr val="000000"/>
                          </a:solidFill>
                        </a:uFill>
                        <a:latin typeface="+mj-lt"/>
                      </a:endParaRPr>
                    </a:p>
                    <a:p>
                      <a:pPr marR="33020" algn="just">
                        <a:lnSpc>
                          <a:spcPct val="107000"/>
                        </a:lnSpc>
                        <a:spcAft>
                          <a:spcPts val="0"/>
                        </a:spcAft>
                      </a:pPr>
                      <a:r>
                        <a:rPr lang="en-US" sz="900" dirty="0">
                          <a:effectLst/>
                          <a:uFill>
                            <a:solidFill>
                              <a:srgbClr val="000000"/>
                            </a:solidFill>
                          </a:uFill>
                          <a:latin typeface="+mj-lt"/>
                        </a:rPr>
                        <a:t>Campo </a:t>
                      </a:r>
                      <a:r>
                        <a:rPr lang="en-US" sz="900" dirty="0" err="1">
                          <a:effectLst/>
                          <a:uFill>
                            <a:solidFill>
                              <a:srgbClr val="000000"/>
                            </a:solidFill>
                          </a:uFill>
                          <a:latin typeface="+mj-lt"/>
                        </a:rPr>
                        <a:t>Obligatorio</a:t>
                      </a:r>
                      <a:r>
                        <a:rPr lang="en-US" sz="900" dirty="0">
                          <a:effectLst/>
                          <a:uFill>
                            <a:solidFill>
                              <a:srgbClr val="000000"/>
                            </a:solidFill>
                          </a:uFill>
                          <a:latin typeface="+mj-lt"/>
                        </a:rPr>
                        <a:t> </a:t>
                      </a:r>
                      <a:endParaRPr lang="es-CO" sz="900" dirty="0">
                        <a:solidFill>
                          <a:srgbClr val="000000"/>
                        </a:solidFill>
                        <a:effectLst/>
                        <a:uFill>
                          <a:solidFill>
                            <a:srgbClr val="000000"/>
                          </a:solidFill>
                        </a:uFill>
                        <a:latin typeface="+mj-lt"/>
                        <a:ea typeface="Calibri"/>
                        <a:cs typeface="Calibri"/>
                      </a:endParaRPr>
                    </a:p>
                  </a:txBody>
                  <a:tcPr marL="31738" marR="51090" marT="30964" marB="30964"/>
                </a:tc>
                <a:tc>
                  <a:txBody>
                    <a:bodyPr/>
                    <a:lstStyle/>
                    <a:p>
                      <a:pPr>
                        <a:lnSpc>
                          <a:spcPct val="107000"/>
                        </a:lnSpc>
                        <a:spcAft>
                          <a:spcPts val="0"/>
                        </a:spcAft>
                      </a:pPr>
                      <a:r>
                        <a:rPr lang="en-US" sz="900" dirty="0" err="1">
                          <a:effectLst/>
                          <a:uFill>
                            <a:solidFill>
                              <a:srgbClr val="000000"/>
                            </a:solidFill>
                          </a:uFill>
                          <a:latin typeface="+mj-lt"/>
                        </a:rPr>
                        <a:t>Alfanumérico</a:t>
                      </a:r>
                      <a:r>
                        <a:rPr lang="en-US" sz="900" dirty="0">
                          <a:effectLst/>
                          <a:uFill>
                            <a:solidFill>
                              <a:srgbClr val="000000"/>
                            </a:solidFill>
                          </a:uFill>
                          <a:latin typeface="+mj-lt"/>
                        </a:rPr>
                        <a:t> </a:t>
                      </a:r>
                      <a:endParaRPr lang="es-CO" sz="900" dirty="0">
                        <a:solidFill>
                          <a:srgbClr val="000000"/>
                        </a:solidFill>
                        <a:effectLst/>
                        <a:uFill>
                          <a:solidFill>
                            <a:srgbClr val="000000"/>
                          </a:solidFill>
                        </a:uFill>
                        <a:latin typeface="+mj-lt"/>
                        <a:ea typeface="Calibri"/>
                        <a:cs typeface="Calibri"/>
                      </a:endParaRPr>
                    </a:p>
                  </a:txBody>
                  <a:tcPr marL="30964" marR="30964" marT="30964" marB="30964" anchor="ctr"/>
                </a:tc>
                <a:tc>
                  <a:txBody>
                    <a:bodyPr/>
                    <a:lstStyle/>
                    <a:p>
                      <a:pPr>
                        <a:lnSpc>
                          <a:spcPct val="107000"/>
                        </a:lnSpc>
                        <a:spcAft>
                          <a:spcPts val="0"/>
                        </a:spcAft>
                      </a:pPr>
                      <a:endParaRPr lang="es-CO" sz="900" dirty="0">
                        <a:solidFill>
                          <a:srgbClr val="000000"/>
                        </a:solidFill>
                        <a:effectLst/>
                        <a:uFill>
                          <a:solidFill>
                            <a:srgbClr val="000000"/>
                          </a:solidFill>
                        </a:uFill>
                        <a:latin typeface="+mj-lt"/>
                        <a:ea typeface="Calibri"/>
                        <a:cs typeface="Calibri"/>
                      </a:endParaRPr>
                    </a:p>
                  </a:txBody>
                  <a:tcPr marL="30964" marR="30964" marT="30964" marB="30964" anchor="ctr"/>
                </a:tc>
              </a:tr>
              <a:tr h="520507">
                <a:tc>
                  <a:txBody>
                    <a:bodyPr/>
                    <a:lstStyle/>
                    <a:p>
                      <a:pPr algn="l">
                        <a:lnSpc>
                          <a:spcPct val="107000"/>
                        </a:lnSpc>
                        <a:spcAft>
                          <a:spcPts val="0"/>
                        </a:spcAft>
                      </a:pPr>
                      <a:r>
                        <a:rPr lang="es-CO" sz="900" kern="1200" dirty="0" err="1" smtClean="0">
                          <a:solidFill>
                            <a:schemeClr val="bg1"/>
                          </a:solidFill>
                          <a:effectLst/>
                          <a:uFill>
                            <a:solidFill>
                              <a:srgbClr val="000000"/>
                            </a:solidFill>
                          </a:uFill>
                          <a:latin typeface="+mj-lt"/>
                          <a:ea typeface="+mn-ea"/>
                          <a:cs typeface="+mn-cs"/>
                        </a:rPr>
                        <a:t>Categoria_Acredita</a:t>
                      </a:r>
                      <a:endParaRPr lang="es-CO" sz="900" kern="1200" dirty="0">
                        <a:solidFill>
                          <a:schemeClr val="bg1"/>
                        </a:solidFill>
                        <a:effectLst/>
                        <a:uFill>
                          <a:solidFill>
                            <a:srgbClr val="000000"/>
                          </a:solidFill>
                        </a:uFill>
                        <a:latin typeface="+mj-lt"/>
                        <a:ea typeface="+mn-ea"/>
                        <a:cs typeface="+mn-cs"/>
                      </a:endParaRPr>
                    </a:p>
                  </a:txBody>
                  <a:tcPr marL="30964" marR="30964" marT="30964" marB="30964" anchor="ctr"/>
                </a:tc>
                <a:tc>
                  <a:txBody>
                    <a:bodyPr/>
                    <a:lstStyle/>
                    <a:p>
                      <a:pPr algn="just">
                        <a:lnSpc>
                          <a:spcPct val="107000"/>
                        </a:lnSpc>
                        <a:spcAft>
                          <a:spcPts val="0"/>
                        </a:spcAft>
                      </a:pPr>
                      <a:r>
                        <a:rPr lang="es-CO" sz="900" kern="1200" dirty="0" smtClean="0">
                          <a:solidFill>
                            <a:schemeClr val="dk1"/>
                          </a:solidFill>
                          <a:effectLst/>
                          <a:uFill>
                            <a:solidFill>
                              <a:srgbClr val="000000"/>
                            </a:solidFill>
                          </a:uFill>
                          <a:latin typeface="+mj-lt"/>
                          <a:ea typeface="+mn-ea"/>
                          <a:cs typeface="+mn-cs"/>
                        </a:rPr>
                        <a:t>Hace referencia a la categoría cuando el beneficiario acredita el derecho. Puede coincidir o no con la categoría reportada en la estructura 2- 002A AFILIADOS</a:t>
                      </a:r>
                      <a:endParaRPr lang="es-CO" sz="900" kern="1200" dirty="0">
                        <a:solidFill>
                          <a:schemeClr val="dk1"/>
                        </a:solidFill>
                        <a:effectLst/>
                        <a:uFill>
                          <a:solidFill>
                            <a:srgbClr val="000000"/>
                          </a:solidFill>
                        </a:uFill>
                        <a:latin typeface="+mj-lt"/>
                        <a:ea typeface="+mn-ea"/>
                        <a:cs typeface="+mn-cs"/>
                      </a:endParaRPr>
                    </a:p>
                  </a:txBody>
                  <a:tcPr marL="30964" marR="73926" marT="30964" marB="30964" anchor="ctr"/>
                </a:tc>
                <a:tc gridSpan="2">
                  <a:txBody>
                    <a:bodyPr/>
                    <a:lstStyle/>
                    <a:p>
                      <a:pPr>
                        <a:lnSpc>
                          <a:spcPct val="107000"/>
                        </a:lnSpc>
                        <a:spcAft>
                          <a:spcPts val="0"/>
                        </a:spcAft>
                      </a:pPr>
                      <a:r>
                        <a:rPr lang="es-CO" sz="900" dirty="0" smtClean="0">
                          <a:solidFill>
                            <a:srgbClr val="000000"/>
                          </a:solidFill>
                          <a:effectLst/>
                          <a:uFill>
                            <a:solidFill>
                              <a:srgbClr val="000000"/>
                            </a:solidFill>
                          </a:uFill>
                          <a:latin typeface="+mj-lt"/>
                          <a:ea typeface="Calibri"/>
                          <a:cs typeface="Calibri"/>
                        </a:rPr>
                        <a:t>Tabla 8: CATEGORÍA</a:t>
                      </a:r>
                    </a:p>
                    <a:p>
                      <a:pPr>
                        <a:lnSpc>
                          <a:spcPct val="107000"/>
                        </a:lnSpc>
                        <a:spcAft>
                          <a:spcPts val="0"/>
                        </a:spcAft>
                      </a:pPr>
                      <a:r>
                        <a:rPr lang="es-CO" sz="900" dirty="0" smtClean="0">
                          <a:solidFill>
                            <a:srgbClr val="000000"/>
                          </a:solidFill>
                          <a:effectLst/>
                          <a:uFill>
                            <a:solidFill>
                              <a:srgbClr val="000000"/>
                            </a:solidFill>
                          </a:uFill>
                          <a:latin typeface="+mj-lt"/>
                          <a:ea typeface="Calibri"/>
                          <a:cs typeface="Calibri"/>
                        </a:rPr>
                        <a:t>Numérico</a:t>
                      </a:r>
                    </a:p>
                    <a:p>
                      <a:pPr>
                        <a:lnSpc>
                          <a:spcPct val="107000"/>
                        </a:lnSpc>
                        <a:spcAft>
                          <a:spcPts val="0"/>
                        </a:spcAft>
                      </a:pPr>
                      <a:endParaRPr lang="es-CO" sz="900" dirty="0">
                        <a:solidFill>
                          <a:srgbClr val="000000"/>
                        </a:solidFill>
                        <a:effectLst/>
                        <a:uFill>
                          <a:solidFill>
                            <a:srgbClr val="000000"/>
                          </a:solidFill>
                        </a:uFill>
                        <a:latin typeface="+mj-lt"/>
                        <a:ea typeface="Calibri"/>
                        <a:cs typeface="Calibri"/>
                      </a:endParaRPr>
                    </a:p>
                  </a:txBody>
                  <a:tcPr marL="30964" marR="30964" marT="30964" marB="30964"/>
                </a:tc>
                <a:tc hMerge="1">
                  <a:txBody>
                    <a:bodyPr/>
                    <a:lstStyle/>
                    <a:p>
                      <a:endParaRPr lang="es-CO"/>
                    </a:p>
                  </a:txBody>
                  <a:tcPr/>
                </a:tc>
              </a:tr>
              <a:tr h="520013">
                <a:tc>
                  <a:txBody>
                    <a:bodyPr/>
                    <a:lstStyle/>
                    <a:p>
                      <a:pPr algn="l">
                        <a:lnSpc>
                          <a:spcPct val="107000"/>
                        </a:lnSpc>
                        <a:spcAft>
                          <a:spcPts val="0"/>
                        </a:spcAft>
                      </a:pPr>
                      <a:r>
                        <a:rPr lang="en-US" sz="900" dirty="0" err="1">
                          <a:effectLst/>
                          <a:uFill>
                            <a:solidFill>
                              <a:srgbClr val="000000"/>
                            </a:solidFill>
                          </a:uFill>
                          <a:latin typeface="+mj-lt"/>
                        </a:rPr>
                        <a:t>Tipo</a:t>
                      </a:r>
                      <a:r>
                        <a:rPr lang="en-US" sz="900" dirty="0">
                          <a:effectLst/>
                          <a:uFill>
                            <a:solidFill>
                              <a:srgbClr val="000000"/>
                            </a:solidFill>
                          </a:uFill>
                          <a:latin typeface="+mj-lt"/>
                        </a:rPr>
                        <a:t> de </a:t>
                      </a:r>
                      <a:r>
                        <a:rPr lang="en-US" sz="900" dirty="0" err="1">
                          <a:effectLst/>
                          <a:uFill>
                            <a:solidFill>
                              <a:srgbClr val="000000"/>
                            </a:solidFill>
                          </a:uFill>
                          <a:latin typeface="+mj-lt"/>
                        </a:rPr>
                        <a:t>Identificación</a:t>
                      </a:r>
                      <a:r>
                        <a:rPr lang="en-US" sz="900" dirty="0">
                          <a:effectLst/>
                          <a:uFill>
                            <a:solidFill>
                              <a:srgbClr val="000000"/>
                            </a:solidFill>
                          </a:uFill>
                          <a:latin typeface="+mj-lt"/>
                        </a:rPr>
                        <a:t> persona a cargo</a:t>
                      </a:r>
                      <a:endParaRPr lang="es-CO" sz="900" dirty="0">
                        <a:solidFill>
                          <a:srgbClr val="000000"/>
                        </a:solidFill>
                        <a:effectLst/>
                        <a:uFill>
                          <a:solidFill>
                            <a:srgbClr val="000000"/>
                          </a:solidFill>
                        </a:uFill>
                        <a:latin typeface="+mj-lt"/>
                        <a:ea typeface="Calibri"/>
                        <a:cs typeface="Calibri"/>
                      </a:endParaRPr>
                    </a:p>
                  </a:txBody>
                  <a:tcPr marL="30964" marR="30964" marT="30964" marB="30964" anchor="ctr"/>
                </a:tc>
                <a:tc>
                  <a:txBody>
                    <a:bodyPr/>
                    <a:lstStyle/>
                    <a:p>
                      <a:pPr algn="just">
                        <a:lnSpc>
                          <a:spcPct val="107000"/>
                        </a:lnSpc>
                        <a:spcAft>
                          <a:spcPts val="0"/>
                        </a:spcAft>
                      </a:pPr>
                      <a:r>
                        <a:rPr lang="en-US" sz="900" dirty="0" err="1">
                          <a:effectLst/>
                          <a:uFill>
                            <a:solidFill>
                              <a:srgbClr val="000000"/>
                            </a:solidFill>
                          </a:uFill>
                          <a:latin typeface="+mj-lt"/>
                        </a:rPr>
                        <a:t>Tipo</a:t>
                      </a:r>
                      <a:r>
                        <a:rPr lang="en-US" sz="900" dirty="0">
                          <a:effectLst/>
                          <a:uFill>
                            <a:solidFill>
                              <a:srgbClr val="000000"/>
                            </a:solidFill>
                          </a:uFill>
                          <a:latin typeface="+mj-lt"/>
                        </a:rPr>
                        <a:t> de </a:t>
                      </a:r>
                      <a:r>
                        <a:rPr lang="en-US" sz="900" dirty="0" err="1">
                          <a:effectLst/>
                          <a:uFill>
                            <a:solidFill>
                              <a:srgbClr val="000000"/>
                            </a:solidFill>
                          </a:uFill>
                          <a:latin typeface="+mj-lt"/>
                        </a:rPr>
                        <a:t>identificación</a:t>
                      </a:r>
                      <a:r>
                        <a:rPr lang="en-US" sz="900" dirty="0">
                          <a:effectLst/>
                          <a:uFill>
                            <a:solidFill>
                              <a:srgbClr val="000000"/>
                            </a:solidFill>
                          </a:uFill>
                          <a:latin typeface="+mj-lt"/>
                        </a:rPr>
                        <a:t> de la persona a cargo </a:t>
                      </a:r>
                      <a:r>
                        <a:rPr lang="en-US" sz="900" dirty="0" err="1">
                          <a:effectLst/>
                          <a:uFill>
                            <a:solidFill>
                              <a:srgbClr val="000000"/>
                            </a:solidFill>
                          </a:uFill>
                          <a:latin typeface="+mj-lt"/>
                        </a:rPr>
                        <a:t>que</a:t>
                      </a:r>
                      <a:r>
                        <a:rPr lang="en-US" sz="900" dirty="0">
                          <a:effectLst/>
                          <a:uFill>
                            <a:solidFill>
                              <a:srgbClr val="000000"/>
                            </a:solidFill>
                          </a:uFill>
                          <a:latin typeface="+mj-lt"/>
                        </a:rPr>
                        <a:t> </a:t>
                      </a:r>
                      <a:r>
                        <a:rPr lang="en-US" sz="900" dirty="0" err="1">
                          <a:effectLst/>
                          <a:uFill>
                            <a:solidFill>
                              <a:srgbClr val="000000"/>
                            </a:solidFill>
                          </a:uFill>
                          <a:latin typeface="+mj-lt"/>
                        </a:rPr>
                        <a:t>recibió</a:t>
                      </a:r>
                      <a:r>
                        <a:rPr lang="en-US" sz="900" dirty="0">
                          <a:effectLst/>
                          <a:uFill>
                            <a:solidFill>
                              <a:srgbClr val="000000"/>
                            </a:solidFill>
                          </a:uFill>
                          <a:latin typeface="+mj-lt"/>
                        </a:rPr>
                        <a:t> el </a:t>
                      </a:r>
                      <a:r>
                        <a:rPr lang="en-US" sz="900" dirty="0" err="1">
                          <a:effectLst/>
                          <a:uFill>
                            <a:solidFill>
                              <a:srgbClr val="000000"/>
                            </a:solidFill>
                          </a:uFill>
                          <a:latin typeface="+mj-lt"/>
                        </a:rPr>
                        <a:t>subsidio</a:t>
                      </a:r>
                      <a:r>
                        <a:rPr lang="en-US" sz="900" dirty="0">
                          <a:effectLst/>
                          <a:uFill>
                            <a:solidFill>
                              <a:srgbClr val="000000"/>
                            </a:solidFill>
                          </a:uFill>
                          <a:latin typeface="+mj-lt"/>
                        </a:rPr>
                        <a:t> </a:t>
                      </a:r>
                      <a:r>
                        <a:rPr lang="en-US" sz="900" dirty="0" smtClean="0">
                          <a:effectLst/>
                          <a:uFill>
                            <a:solidFill>
                              <a:srgbClr val="000000"/>
                            </a:solidFill>
                          </a:uFill>
                          <a:latin typeface="+mj-lt"/>
                        </a:rPr>
                        <a:t> </a:t>
                      </a:r>
                      <a:r>
                        <a:rPr lang="en-US" sz="900" b="1" u="sng" dirty="0" smtClean="0">
                          <a:effectLst/>
                          <a:uFill>
                            <a:solidFill>
                              <a:srgbClr val="000000"/>
                            </a:solidFill>
                          </a:uFill>
                          <a:latin typeface="+mj-lt"/>
                        </a:rPr>
                        <a:t>(</a:t>
                      </a:r>
                      <a:r>
                        <a:rPr lang="en-US" sz="900" b="1" u="sng" dirty="0">
                          <a:effectLst/>
                          <a:uFill>
                            <a:solidFill>
                              <a:srgbClr val="000000"/>
                            </a:solidFill>
                          </a:uFill>
                          <a:latin typeface="+mj-lt"/>
                        </a:rPr>
                        <a:t>Solo en </a:t>
                      </a:r>
                      <a:r>
                        <a:rPr lang="en-US" sz="900" b="1" u="sng" dirty="0" err="1">
                          <a:effectLst/>
                          <a:uFill>
                            <a:solidFill>
                              <a:srgbClr val="000000"/>
                            </a:solidFill>
                          </a:uFill>
                          <a:latin typeface="+mj-lt"/>
                        </a:rPr>
                        <a:t>caso</a:t>
                      </a:r>
                      <a:r>
                        <a:rPr lang="en-US" sz="900" b="1" u="sng" dirty="0">
                          <a:effectLst/>
                          <a:uFill>
                            <a:solidFill>
                              <a:srgbClr val="000000"/>
                            </a:solidFill>
                          </a:uFill>
                          <a:latin typeface="+mj-lt"/>
                        </a:rPr>
                        <a:t> </a:t>
                      </a:r>
                      <a:r>
                        <a:rPr lang="en-US" sz="900" b="1" u="sng" dirty="0" err="1">
                          <a:effectLst/>
                          <a:uFill>
                            <a:solidFill>
                              <a:srgbClr val="000000"/>
                            </a:solidFill>
                          </a:uFill>
                          <a:latin typeface="+mj-lt"/>
                        </a:rPr>
                        <a:t>que</a:t>
                      </a:r>
                      <a:r>
                        <a:rPr lang="en-US" sz="900" b="1" u="sng" dirty="0">
                          <a:effectLst/>
                          <a:uFill>
                            <a:solidFill>
                              <a:srgbClr val="000000"/>
                            </a:solidFill>
                          </a:uFill>
                          <a:latin typeface="+mj-lt"/>
                        </a:rPr>
                        <a:t> </a:t>
                      </a:r>
                      <a:r>
                        <a:rPr lang="en-US" sz="900" b="1" u="sng" dirty="0" err="1">
                          <a:effectLst/>
                          <a:uFill>
                            <a:solidFill>
                              <a:srgbClr val="000000"/>
                            </a:solidFill>
                          </a:uFill>
                          <a:latin typeface="+mj-lt"/>
                        </a:rPr>
                        <a:t>quien</a:t>
                      </a:r>
                      <a:r>
                        <a:rPr lang="en-US" sz="900" b="1" u="sng" dirty="0">
                          <a:effectLst/>
                          <a:uFill>
                            <a:solidFill>
                              <a:srgbClr val="000000"/>
                            </a:solidFill>
                          </a:uFill>
                          <a:latin typeface="+mj-lt"/>
                        </a:rPr>
                        <a:t> lo </a:t>
                      </a:r>
                      <a:r>
                        <a:rPr lang="en-US" sz="900" b="1" u="sng" dirty="0" err="1">
                          <a:effectLst/>
                          <a:uFill>
                            <a:solidFill>
                              <a:srgbClr val="000000"/>
                            </a:solidFill>
                          </a:uFill>
                          <a:latin typeface="+mj-lt"/>
                        </a:rPr>
                        <a:t>recibe</a:t>
                      </a:r>
                      <a:r>
                        <a:rPr lang="en-US" sz="900" b="1" u="sng" dirty="0">
                          <a:effectLst/>
                          <a:uFill>
                            <a:solidFill>
                              <a:srgbClr val="000000"/>
                            </a:solidFill>
                          </a:uFill>
                          <a:latin typeface="+mj-lt"/>
                        </a:rPr>
                        <a:t> no sea el </a:t>
                      </a:r>
                      <a:r>
                        <a:rPr lang="en-US" sz="900" b="1" u="sng" dirty="0" err="1">
                          <a:effectLst/>
                          <a:uFill>
                            <a:solidFill>
                              <a:srgbClr val="000000"/>
                            </a:solidFill>
                          </a:uFill>
                          <a:latin typeface="+mj-lt"/>
                        </a:rPr>
                        <a:t>afiliado</a:t>
                      </a:r>
                      <a:r>
                        <a:rPr lang="en-US" sz="900" b="1" u="sng" dirty="0" smtClean="0">
                          <a:effectLst/>
                          <a:uFill>
                            <a:solidFill>
                              <a:srgbClr val="000000"/>
                            </a:solidFill>
                          </a:uFill>
                          <a:latin typeface="+mj-lt"/>
                        </a:rPr>
                        <a:t>) </a:t>
                      </a:r>
                      <a:endParaRPr lang="es-CO" sz="900" b="1" u="sng" dirty="0">
                        <a:solidFill>
                          <a:srgbClr val="000000"/>
                        </a:solidFill>
                        <a:effectLst/>
                        <a:uFill>
                          <a:solidFill>
                            <a:srgbClr val="000000"/>
                          </a:solidFill>
                        </a:uFill>
                        <a:latin typeface="+mj-lt"/>
                        <a:ea typeface="Calibri"/>
                        <a:cs typeface="Calibri"/>
                      </a:endParaRPr>
                    </a:p>
                  </a:txBody>
                  <a:tcPr marL="30964" marR="73926" marT="30964" marB="30964" anchor="ctr"/>
                </a:tc>
                <a:tc gridSpan="2">
                  <a:txBody>
                    <a:bodyPr/>
                    <a:lstStyle/>
                    <a:p>
                      <a:pPr>
                        <a:lnSpc>
                          <a:spcPct val="107000"/>
                        </a:lnSpc>
                        <a:spcAft>
                          <a:spcPts val="0"/>
                        </a:spcAft>
                      </a:pPr>
                      <a:r>
                        <a:rPr lang="es-ES_tradnl" sz="900" u="none" strike="noStrike" dirty="0">
                          <a:effectLst/>
                          <a:uFill>
                            <a:solidFill>
                              <a:srgbClr val="0563C1"/>
                            </a:solidFill>
                          </a:uFill>
                          <a:latin typeface="+mj-lt"/>
                          <a:hlinkClick r:id="rId3" action="ppaction://hlinkfile"/>
                        </a:rPr>
                        <a:t>Tabla 4: </a:t>
                      </a:r>
                      <a:r>
                        <a:rPr lang="es-ES_tradnl" sz="900" u="none" strike="noStrike" dirty="0" smtClean="0">
                          <a:effectLst/>
                          <a:uFill>
                            <a:solidFill>
                              <a:srgbClr val="0563C1"/>
                            </a:solidFill>
                          </a:uFill>
                          <a:latin typeface="+mj-lt"/>
                        </a:rPr>
                        <a:t> </a:t>
                      </a:r>
                      <a:r>
                        <a:rPr lang="en-US" sz="900" dirty="0" smtClean="0">
                          <a:effectLst/>
                          <a:uFill>
                            <a:solidFill>
                              <a:srgbClr val="000000"/>
                            </a:solidFill>
                          </a:uFill>
                          <a:latin typeface="+mj-lt"/>
                        </a:rPr>
                        <a:t>TIPO  IDENTIFICACIÓN</a:t>
                      </a:r>
                      <a:endParaRPr lang="es-CO" sz="900" dirty="0">
                        <a:effectLst/>
                        <a:uFill>
                          <a:solidFill>
                            <a:srgbClr val="000000"/>
                          </a:solidFill>
                        </a:uFill>
                        <a:latin typeface="+mj-lt"/>
                      </a:endParaRPr>
                    </a:p>
                    <a:p>
                      <a:pPr>
                        <a:lnSpc>
                          <a:spcPct val="107000"/>
                        </a:lnSpc>
                        <a:spcAft>
                          <a:spcPts val="0"/>
                        </a:spcAft>
                      </a:pPr>
                      <a:r>
                        <a:rPr lang="en-US" sz="900" dirty="0" err="1">
                          <a:effectLst/>
                          <a:uFill>
                            <a:solidFill>
                              <a:srgbClr val="000000"/>
                            </a:solidFill>
                          </a:uFill>
                          <a:latin typeface="+mj-lt"/>
                        </a:rPr>
                        <a:t>Numérico</a:t>
                      </a:r>
                      <a:r>
                        <a:rPr lang="en-US" sz="900" dirty="0">
                          <a:effectLst/>
                          <a:uFill>
                            <a:solidFill>
                              <a:srgbClr val="000000"/>
                            </a:solidFill>
                          </a:uFill>
                          <a:latin typeface="+mj-lt"/>
                        </a:rPr>
                        <a:t> </a:t>
                      </a:r>
                      <a:endParaRPr lang="es-CO" sz="900" dirty="0">
                        <a:solidFill>
                          <a:srgbClr val="000000"/>
                        </a:solidFill>
                        <a:effectLst/>
                        <a:uFill>
                          <a:solidFill>
                            <a:srgbClr val="000000"/>
                          </a:solidFill>
                        </a:uFill>
                        <a:latin typeface="+mj-lt"/>
                        <a:ea typeface="Calibri"/>
                        <a:cs typeface="Calibri"/>
                      </a:endParaRPr>
                    </a:p>
                  </a:txBody>
                  <a:tcPr marL="30964" marR="30964" marT="30964" marB="30964"/>
                </a:tc>
                <a:tc hMerge="1">
                  <a:txBody>
                    <a:bodyPr/>
                    <a:lstStyle/>
                    <a:p>
                      <a:endParaRPr lang="es-CO"/>
                    </a:p>
                  </a:txBody>
                  <a:tcPr/>
                </a:tc>
              </a:tr>
              <a:tr h="520013">
                <a:tc>
                  <a:txBody>
                    <a:bodyPr/>
                    <a:lstStyle/>
                    <a:p>
                      <a:pPr algn="l">
                        <a:lnSpc>
                          <a:spcPct val="107000"/>
                        </a:lnSpc>
                        <a:spcAft>
                          <a:spcPts val="0"/>
                        </a:spcAft>
                      </a:pPr>
                      <a:r>
                        <a:rPr lang="en-US" sz="900" dirty="0" err="1">
                          <a:effectLst/>
                          <a:uFill>
                            <a:solidFill>
                              <a:srgbClr val="000000"/>
                            </a:solidFill>
                          </a:uFill>
                          <a:latin typeface="+mj-lt"/>
                        </a:rPr>
                        <a:t>Número</a:t>
                      </a:r>
                      <a:r>
                        <a:rPr lang="en-US" sz="900" dirty="0">
                          <a:effectLst/>
                          <a:uFill>
                            <a:solidFill>
                              <a:srgbClr val="000000"/>
                            </a:solidFill>
                          </a:uFill>
                          <a:latin typeface="+mj-lt"/>
                        </a:rPr>
                        <a:t> de </a:t>
                      </a:r>
                      <a:endParaRPr lang="es-CO" sz="900" dirty="0">
                        <a:effectLst/>
                        <a:uFill>
                          <a:solidFill>
                            <a:srgbClr val="000000"/>
                          </a:solidFill>
                        </a:uFill>
                        <a:latin typeface="+mj-lt"/>
                      </a:endParaRPr>
                    </a:p>
                    <a:p>
                      <a:pPr algn="l">
                        <a:lnSpc>
                          <a:spcPct val="107000"/>
                        </a:lnSpc>
                        <a:spcAft>
                          <a:spcPts val="0"/>
                        </a:spcAft>
                      </a:pPr>
                      <a:r>
                        <a:rPr lang="en-US" sz="900" dirty="0" err="1">
                          <a:effectLst/>
                          <a:uFill>
                            <a:solidFill>
                              <a:srgbClr val="000000"/>
                            </a:solidFill>
                          </a:uFill>
                          <a:latin typeface="+mj-lt"/>
                        </a:rPr>
                        <a:t>Identificación</a:t>
                      </a:r>
                      <a:r>
                        <a:rPr lang="en-US" sz="900" dirty="0">
                          <a:effectLst/>
                          <a:uFill>
                            <a:solidFill>
                              <a:srgbClr val="000000"/>
                            </a:solidFill>
                          </a:uFill>
                          <a:latin typeface="+mj-lt"/>
                        </a:rPr>
                        <a:t> </a:t>
                      </a:r>
                      <a:endParaRPr lang="es-CO" sz="900" dirty="0">
                        <a:effectLst/>
                        <a:uFill>
                          <a:solidFill>
                            <a:srgbClr val="000000"/>
                          </a:solidFill>
                        </a:uFill>
                        <a:latin typeface="+mj-lt"/>
                      </a:endParaRPr>
                    </a:p>
                    <a:p>
                      <a:pPr algn="l">
                        <a:lnSpc>
                          <a:spcPct val="107000"/>
                        </a:lnSpc>
                        <a:spcAft>
                          <a:spcPts val="0"/>
                        </a:spcAft>
                      </a:pPr>
                      <a:r>
                        <a:rPr lang="en-US" sz="900" dirty="0">
                          <a:effectLst/>
                          <a:uFill>
                            <a:solidFill>
                              <a:srgbClr val="000000"/>
                            </a:solidFill>
                          </a:uFill>
                          <a:latin typeface="+mj-lt"/>
                        </a:rPr>
                        <a:t>Persona a </a:t>
                      </a:r>
                      <a:r>
                        <a:rPr lang="en-US" sz="900" dirty="0" err="1">
                          <a:effectLst/>
                          <a:uFill>
                            <a:solidFill>
                              <a:srgbClr val="000000"/>
                            </a:solidFill>
                          </a:uFill>
                          <a:latin typeface="+mj-lt"/>
                        </a:rPr>
                        <a:t>acargo</a:t>
                      </a:r>
                      <a:endParaRPr lang="es-CO" sz="900" dirty="0">
                        <a:solidFill>
                          <a:srgbClr val="000000"/>
                        </a:solidFill>
                        <a:effectLst/>
                        <a:uFill>
                          <a:solidFill>
                            <a:srgbClr val="000000"/>
                          </a:solidFill>
                        </a:uFill>
                        <a:latin typeface="+mj-lt"/>
                        <a:ea typeface="Calibri"/>
                        <a:cs typeface="Calibri"/>
                      </a:endParaRPr>
                    </a:p>
                  </a:txBody>
                  <a:tcPr marL="30964" marR="30964" marT="30964" marB="30964" anchor="ctr"/>
                </a:tc>
                <a:tc>
                  <a:txBody>
                    <a:bodyPr/>
                    <a:lstStyle/>
                    <a:p>
                      <a:pPr marR="33020" algn="just">
                        <a:lnSpc>
                          <a:spcPct val="107000"/>
                        </a:lnSpc>
                        <a:spcAft>
                          <a:spcPts val="0"/>
                        </a:spcAft>
                      </a:pPr>
                      <a:r>
                        <a:rPr lang="en-US" sz="900" dirty="0" err="1">
                          <a:effectLst/>
                          <a:uFill>
                            <a:solidFill>
                              <a:srgbClr val="000000"/>
                            </a:solidFill>
                          </a:uFill>
                          <a:latin typeface="+mj-lt"/>
                        </a:rPr>
                        <a:t>Número</a:t>
                      </a:r>
                      <a:r>
                        <a:rPr lang="en-US" sz="900" dirty="0">
                          <a:effectLst/>
                          <a:uFill>
                            <a:solidFill>
                              <a:srgbClr val="000000"/>
                            </a:solidFill>
                          </a:uFill>
                          <a:latin typeface="+mj-lt"/>
                        </a:rPr>
                        <a:t> de </a:t>
                      </a:r>
                      <a:r>
                        <a:rPr lang="en-US" sz="900" dirty="0" err="1">
                          <a:effectLst/>
                          <a:uFill>
                            <a:solidFill>
                              <a:srgbClr val="000000"/>
                            </a:solidFill>
                          </a:uFill>
                          <a:latin typeface="+mj-lt"/>
                        </a:rPr>
                        <a:t>identificación</a:t>
                      </a:r>
                      <a:r>
                        <a:rPr lang="en-US" sz="900" dirty="0">
                          <a:effectLst/>
                          <a:uFill>
                            <a:solidFill>
                              <a:srgbClr val="000000"/>
                            </a:solidFill>
                          </a:uFill>
                          <a:latin typeface="+mj-lt"/>
                        </a:rPr>
                        <a:t> de la persona a cargo </a:t>
                      </a:r>
                      <a:r>
                        <a:rPr lang="en-US" sz="900" dirty="0" err="1">
                          <a:effectLst/>
                          <a:uFill>
                            <a:solidFill>
                              <a:srgbClr val="000000"/>
                            </a:solidFill>
                          </a:uFill>
                          <a:latin typeface="+mj-lt"/>
                        </a:rPr>
                        <a:t>que</a:t>
                      </a:r>
                      <a:r>
                        <a:rPr lang="en-US" sz="900" dirty="0">
                          <a:effectLst/>
                          <a:uFill>
                            <a:solidFill>
                              <a:srgbClr val="000000"/>
                            </a:solidFill>
                          </a:uFill>
                          <a:latin typeface="+mj-lt"/>
                        </a:rPr>
                        <a:t> </a:t>
                      </a:r>
                      <a:r>
                        <a:rPr lang="en-US" sz="900" dirty="0" err="1">
                          <a:effectLst/>
                          <a:uFill>
                            <a:solidFill>
                              <a:srgbClr val="000000"/>
                            </a:solidFill>
                          </a:uFill>
                          <a:latin typeface="+mj-lt"/>
                        </a:rPr>
                        <a:t>recibió</a:t>
                      </a:r>
                      <a:r>
                        <a:rPr lang="en-US" sz="900" dirty="0">
                          <a:effectLst/>
                          <a:uFill>
                            <a:solidFill>
                              <a:srgbClr val="000000"/>
                            </a:solidFill>
                          </a:uFill>
                          <a:latin typeface="+mj-lt"/>
                        </a:rPr>
                        <a:t> el </a:t>
                      </a:r>
                      <a:r>
                        <a:rPr lang="en-US" sz="900" dirty="0" err="1">
                          <a:effectLst/>
                          <a:uFill>
                            <a:solidFill>
                              <a:srgbClr val="000000"/>
                            </a:solidFill>
                          </a:uFill>
                          <a:latin typeface="+mj-lt"/>
                        </a:rPr>
                        <a:t>subsidio</a:t>
                      </a:r>
                      <a:r>
                        <a:rPr lang="en-US" sz="900" dirty="0">
                          <a:effectLst/>
                          <a:uFill>
                            <a:solidFill>
                              <a:srgbClr val="000000"/>
                            </a:solidFill>
                          </a:uFill>
                          <a:latin typeface="+mj-lt"/>
                        </a:rPr>
                        <a:t>. Se </a:t>
                      </a:r>
                      <a:r>
                        <a:rPr lang="en-US" sz="900" dirty="0" err="1">
                          <a:effectLst/>
                          <a:uFill>
                            <a:solidFill>
                              <a:srgbClr val="000000"/>
                            </a:solidFill>
                          </a:uFill>
                          <a:latin typeface="+mj-lt"/>
                        </a:rPr>
                        <a:t>debe</a:t>
                      </a:r>
                      <a:r>
                        <a:rPr lang="en-US" sz="900" dirty="0">
                          <a:effectLst/>
                          <a:uFill>
                            <a:solidFill>
                              <a:srgbClr val="000000"/>
                            </a:solidFill>
                          </a:uFill>
                          <a:latin typeface="+mj-lt"/>
                        </a:rPr>
                        <a:t> </a:t>
                      </a:r>
                      <a:r>
                        <a:rPr lang="en-US" sz="900" dirty="0" err="1">
                          <a:effectLst/>
                          <a:uFill>
                            <a:solidFill>
                              <a:srgbClr val="000000"/>
                            </a:solidFill>
                          </a:uFill>
                          <a:latin typeface="+mj-lt"/>
                        </a:rPr>
                        <a:t>reportar</a:t>
                      </a:r>
                      <a:r>
                        <a:rPr lang="en-US" sz="900" dirty="0">
                          <a:effectLst/>
                          <a:uFill>
                            <a:solidFill>
                              <a:srgbClr val="000000"/>
                            </a:solidFill>
                          </a:uFill>
                          <a:latin typeface="+mj-lt"/>
                        </a:rPr>
                        <a:t> sin </a:t>
                      </a:r>
                      <a:r>
                        <a:rPr lang="en-US" sz="900" dirty="0" err="1">
                          <a:effectLst/>
                          <a:uFill>
                            <a:solidFill>
                              <a:srgbClr val="000000"/>
                            </a:solidFill>
                          </a:uFill>
                          <a:latin typeface="+mj-lt"/>
                        </a:rPr>
                        <a:t>puntos</a:t>
                      </a:r>
                      <a:r>
                        <a:rPr lang="en-US" sz="900" dirty="0">
                          <a:effectLst/>
                          <a:uFill>
                            <a:solidFill>
                              <a:srgbClr val="000000"/>
                            </a:solidFill>
                          </a:uFill>
                          <a:latin typeface="+mj-lt"/>
                        </a:rPr>
                        <a:t> </a:t>
                      </a:r>
                      <a:r>
                        <a:rPr lang="en-US" sz="900" dirty="0" err="1">
                          <a:effectLst/>
                          <a:uFill>
                            <a:solidFill>
                              <a:srgbClr val="000000"/>
                            </a:solidFill>
                          </a:uFill>
                          <a:latin typeface="+mj-lt"/>
                        </a:rPr>
                        <a:t>ni</a:t>
                      </a:r>
                      <a:r>
                        <a:rPr lang="en-US" sz="900" dirty="0">
                          <a:effectLst/>
                          <a:uFill>
                            <a:solidFill>
                              <a:srgbClr val="000000"/>
                            </a:solidFill>
                          </a:uFill>
                          <a:latin typeface="+mj-lt"/>
                        </a:rPr>
                        <a:t> comas</a:t>
                      </a:r>
                      <a:r>
                        <a:rPr lang="en-US" sz="900" b="1" u="sng" dirty="0">
                          <a:effectLst/>
                          <a:uFill>
                            <a:solidFill>
                              <a:srgbClr val="000000"/>
                            </a:solidFill>
                          </a:uFill>
                          <a:latin typeface="+mj-lt"/>
                        </a:rPr>
                        <a:t>. </a:t>
                      </a:r>
                      <a:r>
                        <a:rPr lang="en-US" sz="900" b="1" u="sng" dirty="0" smtClean="0">
                          <a:effectLst/>
                          <a:uFill>
                            <a:solidFill>
                              <a:srgbClr val="000000"/>
                            </a:solidFill>
                          </a:uFill>
                          <a:latin typeface="+mj-lt"/>
                        </a:rPr>
                        <a:t> (</a:t>
                      </a:r>
                      <a:r>
                        <a:rPr lang="en-US" sz="900" b="1" u="sng" dirty="0">
                          <a:effectLst/>
                          <a:uFill>
                            <a:solidFill>
                              <a:srgbClr val="000000"/>
                            </a:solidFill>
                          </a:uFill>
                          <a:latin typeface="+mj-lt"/>
                        </a:rPr>
                        <a:t>Solo en </a:t>
                      </a:r>
                      <a:r>
                        <a:rPr lang="en-US" sz="900" b="1" u="sng" dirty="0" err="1">
                          <a:effectLst/>
                          <a:uFill>
                            <a:solidFill>
                              <a:srgbClr val="000000"/>
                            </a:solidFill>
                          </a:uFill>
                          <a:latin typeface="+mj-lt"/>
                        </a:rPr>
                        <a:t>caso</a:t>
                      </a:r>
                      <a:r>
                        <a:rPr lang="en-US" sz="900" b="1" u="sng" dirty="0">
                          <a:effectLst/>
                          <a:uFill>
                            <a:solidFill>
                              <a:srgbClr val="000000"/>
                            </a:solidFill>
                          </a:uFill>
                          <a:latin typeface="+mj-lt"/>
                        </a:rPr>
                        <a:t> </a:t>
                      </a:r>
                      <a:r>
                        <a:rPr lang="en-US" sz="900" b="1" u="sng" dirty="0" err="1">
                          <a:effectLst/>
                          <a:uFill>
                            <a:solidFill>
                              <a:srgbClr val="000000"/>
                            </a:solidFill>
                          </a:uFill>
                          <a:latin typeface="+mj-lt"/>
                        </a:rPr>
                        <a:t>que</a:t>
                      </a:r>
                      <a:r>
                        <a:rPr lang="en-US" sz="900" b="1" u="sng" dirty="0">
                          <a:effectLst/>
                          <a:uFill>
                            <a:solidFill>
                              <a:srgbClr val="000000"/>
                            </a:solidFill>
                          </a:uFill>
                          <a:latin typeface="+mj-lt"/>
                        </a:rPr>
                        <a:t> </a:t>
                      </a:r>
                      <a:r>
                        <a:rPr lang="en-US" sz="900" b="1" u="sng" dirty="0" err="1">
                          <a:effectLst/>
                          <a:uFill>
                            <a:solidFill>
                              <a:srgbClr val="000000"/>
                            </a:solidFill>
                          </a:uFill>
                          <a:latin typeface="+mj-lt"/>
                        </a:rPr>
                        <a:t>quien</a:t>
                      </a:r>
                      <a:r>
                        <a:rPr lang="en-US" sz="900" b="1" u="sng" dirty="0">
                          <a:effectLst/>
                          <a:uFill>
                            <a:solidFill>
                              <a:srgbClr val="000000"/>
                            </a:solidFill>
                          </a:uFill>
                          <a:latin typeface="+mj-lt"/>
                        </a:rPr>
                        <a:t> lo </a:t>
                      </a:r>
                      <a:r>
                        <a:rPr lang="en-US" sz="900" b="1" u="sng" dirty="0" err="1">
                          <a:effectLst/>
                          <a:uFill>
                            <a:solidFill>
                              <a:srgbClr val="000000"/>
                            </a:solidFill>
                          </a:uFill>
                          <a:latin typeface="+mj-lt"/>
                        </a:rPr>
                        <a:t>recibe</a:t>
                      </a:r>
                      <a:r>
                        <a:rPr lang="en-US" sz="900" b="1" u="sng" dirty="0">
                          <a:effectLst/>
                          <a:uFill>
                            <a:solidFill>
                              <a:srgbClr val="000000"/>
                            </a:solidFill>
                          </a:uFill>
                          <a:latin typeface="+mj-lt"/>
                        </a:rPr>
                        <a:t> no sea el </a:t>
                      </a:r>
                      <a:r>
                        <a:rPr lang="en-US" sz="900" b="1" u="sng" dirty="0" err="1">
                          <a:effectLst/>
                          <a:uFill>
                            <a:solidFill>
                              <a:srgbClr val="000000"/>
                            </a:solidFill>
                          </a:uFill>
                          <a:latin typeface="+mj-lt"/>
                        </a:rPr>
                        <a:t>afiliado</a:t>
                      </a:r>
                      <a:r>
                        <a:rPr lang="en-US" sz="900" b="1" u="sng" dirty="0">
                          <a:effectLst/>
                          <a:uFill>
                            <a:solidFill>
                              <a:srgbClr val="000000"/>
                            </a:solidFill>
                          </a:uFill>
                          <a:latin typeface="+mj-lt"/>
                        </a:rPr>
                        <a:t>)</a:t>
                      </a:r>
                      <a:endParaRPr lang="es-CO" sz="900" b="1" u="sng" dirty="0">
                        <a:solidFill>
                          <a:srgbClr val="000000"/>
                        </a:solidFill>
                        <a:effectLst/>
                        <a:uFill>
                          <a:solidFill>
                            <a:srgbClr val="000000"/>
                          </a:solidFill>
                        </a:uFill>
                        <a:latin typeface="+mj-lt"/>
                        <a:ea typeface="Calibri"/>
                        <a:cs typeface="Calibri"/>
                      </a:endParaRPr>
                    </a:p>
                  </a:txBody>
                  <a:tcPr marL="30964" marR="73926" marT="30964" marB="30964"/>
                </a:tc>
                <a:tc gridSpan="2">
                  <a:txBody>
                    <a:bodyPr/>
                    <a:lstStyle/>
                    <a:p>
                      <a:pPr>
                        <a:lnSpc>
                          <a:spcPct val="107000"/>
                        </a:lnSpc>
                        <a:spcAft>
                          <a:spcPts val="0"/>
                        </a:spcAft>
                      </a:pPr>
                      <a:r>
                        <a:rPr lang="en-US" sz="900">
                          <a:effectLst/>
                          <a:uFill>
                            <a:solidFill>
                              <a:srgbClr val="000000"/>
                            </a:solidFill>
                          </a:uFill>
                          <a:latin typeface="+mj-lt"/>
                        </a:rPr>
                        <a:t>Alfanumérico </a:t>
                      </a:r>
                      <a:endParaRPr lang="es-CO" sz="900">
                        <a:solidFill>
                          <a:srgbClr val="000000"/>
                        </a:solidFill>
                        <a:effectLst/>
                        <a:uFill>
                          <a:solidFill>
                            <a:srgbClr val="000000"/>
                          </a:solidFill>
                        </a:uFill>
                        <a:latin typeface="+mj-lt"/>
                        <a:ea typeface="Calibri"/>
                        <a:cs typeface="Calibri"/>
                      </a:endParaRPr>
                    </a:p>
                  </a:txBody>
                  <a:tcPr marL="30964" marR="30964" marT="30964" marB="30964" anchor="ctr"/>
                </a:tc>
                <a:tc hMerge="1">
                  <a:txBody>
                    <a:bodyPr/>
                    <a:lstStyle/>
                    <a:p>
                      <a:endParaRPr lang="es-CO"/>
                    </a:p>
                  </a:txBody>
                  <a:tcPr/>
                </a:tc>
              </a:tr>
              <a:tr h="582234">
                <a:tc>
                  <a:txBody>
                    <a:bodyPr/>
                    <a:lstStyle/>
                    <a:p>
                      <a:pPr algn="l">
                        <a:lnSpc>
                          <a:spcPct val="107000"/>
                        </a:lnSpc>
                        <a:spcAft>
                          <a:spcPts val="0"/>
                        </a:spcAft>
                      </a:pPr>
                      <a:r>
                        <a:rPr lang="en-US" sz="900" dirty="0" err="1">
                          <a:effectLst/>
                          <a:uFill>
                            <a:solidFill>
                              <a:srgbClr val="000000"/>
                            </a:solidFill>
                          </a:uFill>
                          <a:latin typeface="+mj-lt"/>
                        </a:rPr>
                        <a:t>Tipo</a:t>
                      </a:r>
                      <a:r>
                        <a:rPr lang="en-US" sz="900" dirty="0">
                          <a:effectLst/>
                          <a:uFill>
                            <a:solidFill>
                              <a:srgbClr val="000000"/>
                            </a:solidFill>
                          </a:uFill>
                          <a:latin typeface="+mj-lt"/>
                        </a:rPr>
                        <a:t> </a:t>
                      </a:r>
                      <a:r>
                        <a:rPr lang="en-US" sz="900" dirty="0" err="1">
                          <a:effectLst/>
                          <a:uFill>
                            <a:solidFill>
                              <a:srgbClr val="000000"/>
                            </a:solidFill>
                          </a:uFill>
                          <a:latin typeface="+mj-lt"/>
                        </a:rPr>
                        <a:t>Subsidio</a:t>
                      </a:r>
                      <a:r>
                        <a:rPr lang="en-US" sz="900" dirty="0">
                          <a:effectLst/>
                          <a:uFill>
                            <a:solidFill>
                              <a:srgbClr val="000000"/>
                            </a:solidFill>
                          </a:uFill>
                          <a:latin typeface="+mj-lt"/>
                        </a:rPr>
                        <a:t> </a:t>
                      </a:r>
                      <a:endParaRPr lang="es-CO" sz="900" dirty="0">
                        <a:solidFill>
                          <a:srgbClr val="000000"/>
                        </a:solidFill>
                        <a:effectLst/>
                        <a:uFill>
                          <a:solidFill>
                            <a:srgbClr val="000000"/>
                          </a:solidFill>
                        </a:uFill>
                        <a:latin typeface="+mj-lt"/>
                        <a:ea typeface="Calibri"/>
                        <a:cs typeface="Calibri"/>
                      </a:endParaRPr>
                    </a:p>
                  </a:txBody>
                  <a:tcPr marL="30964" marR="30964" marT="30964" marB="30964" anchor="ctr"/>
                </a:tc>
                <a:tc>
                  <a:txBody>
                    <a:bodyPr/>
                    <a:lstStyle/>
                    <a:p>
                      <a:pPr marR="69215" algn="just">
                        <a:lnSpc>
                          <a:spcPct val="107000"/>
                        </a:lnSpc>
                        <a:spcAft>
                          <a:spcPts val="0"/>
                        </a:spcAft>
                      </a:pPr>
                      <a:r>
                        <a:rPr lang="en-US" sz="900" dirty="0" err="1">
                          <a:effectLst/>
                          <a:uFill>
                            <a:solidFill>
                              <a:srgbClr val="000000"/>
                            </a:solidFill>
                          </a:uFill>
                          <a:latin typeface="+mj-lt"/>
                        </a:rPr>
                        <a:t>Código</a:t>
                      </a:r>
                      <a:r>
                        <a:rPr lang="en-US" sz="900" dirty="0">
                          <a:effectLst/>
                          <a:uFill>
                            <a:solidFill>
                              <a:srgbClr val="000000"/>
                            </a:solidFill>
                          </a:uFill>
                          <a:latin typeface="+mj-lt"/>
                        </a:rPr>
                        <a:t> del </a:t>
                      </a:r>
                      <a:r>
                        <a:rPr lang="en-US" sz="900" dirty="0" err="1">
                          <a:effectLst/>
                          <a:uFill>
                            <a:solidFill>
                              <a:srgbClr val="000000"/>
                            </a:solidFill>
                          </a:uFill>
                          <a:latin typeface="+mj-lt"/>
                        </a:rPr>
                        <a:t>tipo</a:t>
                      </a:r>
                      <a:r>
                        <a:rPr lang="en-US" sz="900" dirty="0">
                          <a:effectLst/>
                          <a:uFill>
                            <a:solidFill>
                              <a:srgbClr val="000000"/>
                            </a:solidFill>
                          </a:uFill>
                          <a:latin typeface="+mj-lt"/>
                        </a:rPr>
                        <a:t> de </a:t>
                      </a:r>
                      <a:r>
                        <a:rPr lang="en-US" sz="900" dirty="0" err="1">
                          <a:effectLst/>
                          <a:uFill>
                            <a:solidFill>
                              <a:srgbClr val="000000"/>
                            </a:solidFill>
                          </a:uFill>
                          <a:latin typeface="+mj-lt"/>
                        </a:rPr>
                        <a:t>subsidio</a:t>
                      </a:r>
                      <a:r>
                        <a:rPr lang="en-US" sz="900" dirty="0">
                          <a:effectLst/>
                          <a:uFill>
                            <a:solidFill>
                              <a:srgbClr val="000000"/>
                            </a:solidFill>
                          </a:uFill>
                          <a:latin typeface="+mj-lt"/>
                        </a:rPr>
                        <a:t> en </a:t>
                      </a:r>
                      <a:r>
                        <a:rPr lang="en-US" sz="900" dirty="0" err="1">
                          <a:effectLst/>
                          <a:uFill>
                            <a:solidFill>
                              <a:srgbClr val="000000"/>
                            </a:solidFill>
                          </a:uFill>
                          <a:latin typeface="+mj-lt"/>
                        </a:rPr>
                        <a:t>especie</a:t>
                      </a:r>
                      <a:r>
                        <a:rPr lang="en-US" sz="900" dirty="0">
                          <a:effectLst/>
                          <a:uFill>
                            <a:solidFill>
                              <a:srgbClr val="000000"/>
                            </a:solidFill>
                          </a:uFill>
                          <a:latin typeface="+mj-lt"/>
                        </a:rPr>
                        <a:t> </a:t>
                      </a:r>
                      <a:r>
                        <a:rPr lang="en-US" sz="900" dirty="0" err="1">
                          <a:effectLst/>
                          <a:uFill>
                            <a:solidFill>
                              <a:srgbClr val="000000"/>
                            </a:solidFill>
                          </a:uFill>
                          <a:latin typeface="+mj-lt"/>
                        </a:rPr>
                        <a:t>entregado</a:t>
                      </a:r>
                      <a:r>
                        <a:rPr lang="en-US" sz="900" dirty="0">
                          <a:effectLst/>
                          <a:uFill>
                            <a:solidFill>
                              <a:srgbClr val="000000"/>
                            </a:solidFill>
                          </a:uFill>
                          <a:latin typeface="+mj-lt"/>
                        </a:rPr>
                        <a:t> </a:t>
                      </a:r>
                      <a:r>
                        <a:rPr lang="en-US" sz="900" dirty="0" err="1">
                          <a:effectLst/>
                          <a:uFill>
                            <a:solidFill>
                              <a:srgbClr val="000000"/>
                            </a:solidFill>
                          </a:uFill>
                          <a:latin typeface="+mj-lt"/>
                        </a:rPr>
                        <a:t>por</a:t>
                      </a:r>
                      <a:r>
                        <a:rPr lang="en-US" sz="900" dirty="0">
                          <a:effectLst/>
                          <a:uFill>
                            <a:solidFill>
                              <a:srgbClr val="000000"/>
                            </a:solidFill>
                          </a:uFill>
                          <a:latin typeface="+mj-lt"/>
                        </a:rPr>
                        <a:t> la </a:t>
                      </a:r>
                      <a:r>
                        <a:rPr lang="en-US" sz="900" dirty="0" err="1">
                          <a:effectLst/>
                          <a:uFill>
                            <a:solidFill>
                              <a:srgbClr val="000000"/>
                            </a:solidFill>
                          </a:uFill>
                          <a:latin typeface="+mj-lt"/>
                        </a:rPr>
                        <a:t>caja</a:t>
                      </a:r>
                      <a:r>
                        <a:rPr lang="en-US" sz="900" dirty="0">
                          <a:effectLst/>
                          <a:uFill>
                            <a:solidFill>
                              <a:srgbClr val="000000"/>
                            </a:solidFill>
                          </a:uFill>
                          <a:latin typeface="+mj-lt"/>
                        </a:rPr>
                        <a:t> de </a:t>
                      </a:r>
                      <a:r>
                        <a:rPr lang="en-US" sz="900" dirty="0" err="1">
                          <a:effectLst/>
                          <a:uFill>
                            <a:solidFill>
                              <a:srgbClr val="000000"/>
                            </a:solidFill>
                          </a:uFill>
                          <a:latin typeface="+mj-lt"/>
                        </a:rPr>
                        <a:t>acuerdo</a:t>
                      </a:r>
                      <a:r>
                        <a:rPr lang="en-US" sz="900" dirty="0">
                          <a:effectLst/>
                          <a:uFill>
                            <a:solidFill>
                              <a:srgbClr val="000000"/>
                            </a:solidFill>
                          </a:uFill>
                          <a:latin typeface="+mj-lt"/>
                        </a:rPr>
                        <a:t> con lo </a:t>
                      </a:r>
                      <a:r>
                        <a:rPr lang="en-US" sz="900" dirty="0" err="1">
                          <a:effectLst/>
                          <a:uFill>
                            <a:solidFill>
                              <a:srgbClr val="000000"/>
                            </a:solidFill>
                          </a:uFill>
                          <a:latin typeface="+mj-lt"/>
                        </a:rPr>
                        <a:t>señalado</a:t>
                      </a:r>
                      <a:r>
                        <a:rPr lang="en-US" sz="900" dirty="0">
                          <a:effectLst/>
                          <a:uFill>
                            <a:solidFill>
                              <a:srgbClr val="000000"/>
                            </a:solidFill>
                          </a:uFill>
                          <a:latin typeface="+mj-lt"/>
                        </a:rPr>
                        <a:t> en el </a:t>
                      </a:r>
                      <a:r>
                        <a:rPr lang="en-US" sz="900" dirty="0" err="1">
                          <a:effectLst/>
                          <a:uFill>
                            <a:solidFill>
                              <a:srgbClr val="000000"/>
                            </a:solidFill>
                          </a:uFill>
                          <a:latin typeface="+mj-lt"/>
                        </a:rPr>
                        <a:t>Decreto</a:t>
                      </a:r>
                      <a:r>
                        <a:rPr lang="en-US" sz="900" dirty="0">
                          <a:effectLst/>
                          <a:uFill>
                            <a:solidFill>
                              <a:srgbClr val="000000"/>
                            </a:solidFill>
                          </a:uFill>
                          <a:latin typeface="+mj-lt"/>
                        </a:rPr>
                        <a:t> 1072 de 2015 </a:t>
                      </a:r>
                      <a:r>
                        <a:rPr lang="en-US" sz="900" dirty="0" err="1">
                          <a:effectLst/>
                          <a:uFill>
                            <a:solidFill>
                              <a:srgbClr val="000000"/>
                            </a:solidFill>
                          </a:uFill>
                          <a:latin typeface="+mj-lt"/>
                        </a:rPr>
                        <a:t>Artículo</a:t>
                      </a:r>
                      <a:r>
                        <a:rPr lang="en-US" sz="900" dirty="0">
                          <a:effectLst/>
                          <a:uFill>
                            <a:solidFill>
                              <a:srgbClr val="000000"/>
                            </a:solidFill>
                          </a:uFill>
                          <a:latin typeface="+mj-lt"/>
                        </a:rPr>
                        <a:t> 2.2.7.4.5.3 y con </a:t>
                      </a:r>
                      <a:r>
                        <a:rPr lang="en-US" sz="900" dirty="0" err="1">
                          <a:effectLst/>
                          <a:uFill>
                            <a:solidFill>
                              <a:srgbClr val="000000"/>
                            </a:solidFill>
                          </a:uFill>
                          <a:latin typeface="+mj-lt"/>
                        </a:rPr>
                        <a:t>las</a:t>
                      </a:r>
                      <a:r>
                        <a:rPr lang="en-US" sz="900" dirty="0">
                          <a:effectLst/>
                          <a:uFill>
                            <a:solidFill>
                              <a:srgbClr val="000000"/>
                            </a:solidFill>
                          </a:uFill>
                          <a:latin typeface="+mj-lt"/>
                        </a:rPr>
                        <a:t> </a:t>
                      </a:r>
                      <a:r>
                        <a:rPr lang="en-US" sz="900" dirty="0" err="1">
                          <a:effectLst/>
                          <a:uFill>
                            <a:solidFill>
                              <a:srgbClr val="000000"/>
                            </a:solidFill>
                          </a:uFill>
                          <a:latin typeface="+mj-lt"/>
                        </a:rPr>
                        <a:t>normas</a:t>
                      </a:r>
                      <a:r>
                        <a:rPr lang="en-US" sz="900" dirty="0">
                          <a:effectLst/>
                          <a:uFill>
                            <a:solidFill>
                              <a:srgbClr val="000000"/>
                            </a:solidFill>
                          </a:uFill>
                          <a:latin typeface="+mj-lt"/>
                        </a:rPr>
                        <a:t> </a:t>
                      </a:r>
                      <a:r>
                        <a:rPr lang="en-US" sz="900" dirty="0" err="1">
                          <a:effectLst/>
                          <a:uFill>
                            <a:solidFill>
                              <a:srgbClr val="000000"/>
                            </a:solidFill>
                          </a:uFill>
                          <a:latin typeface="+mj-lt"/>
                        </a:rPr>
                        <a:t>que</a:t>
                      </a:r>
                      <a:r>
                        <a:rPr lang="en-US" sz="900" dirty="0">
                          <a:effectLst/>
                          <a:uFill>
                            <a:solidFill>
                              <a:srgbClr val="000000"/>
                            </a:solidFill>
                          </a:uFill>
                          <a:latin typeface="+mj-lt"/>
                        </a:rPr>
                        <a:t> se </a:t>
                      </a:r>
                      <a:r>
                        <a:rPr lang="en-US" sz="900" dirty="0" err="1">
                          <a:effectLst/>
                          <a:uFill>
                            <a:solidFill>
                              <a:srgbClr val="000000"/>
                            </a:solidFill>
                          </a:uFill>
                          <a:latin typeface="+mj-lt"/>
                        </a:rPr>
                        <a:t>determinen</a:t>
                      </a:r>
                      <a:r>
                        <a:rPr lang="en-US" sz="900" dirty="0">
                          <a:effectLst/>
                          <a:uFill>
                            <a:solidFill>
                              <a:srgbClr val="000000"/>
                            </a:solidFill>
                          </a:uFill>
                          <a:latin typeface="+mj-lt"/>
                        </a:rPr>
                        <a:t> en un </a:t>
                      </a:r>
                      <a:r>
                        <a:rPr lang="en-US" sz="900" dirty="0" err="1">
                          <a:effectLst/>
                          <a:uFill>
                            <a:solidFill>
                              <a:srgbClr val="000000"/>
                            </a:solidFill>
                          </a:uFill>
                          <a:latin typeface="+mj-lt"/>
                        </a:rPr>
                        <a:t>futuro</a:t>
                      </a:r>
                      <a:r>
                        <a:rPr lang="en-US" sz="900" dirty="0">
                          <a:effectLst/>
                          <a:uFill>
                            <a:solidFill>
                              <a:srgbClr val="000000"/>
                            </a:solidFill>
                          </a:uFill>
                          <a:latin typeface="+mj-lt"/>
                        </a:rPr>
                        <a:t> </a:t>
                      </a:r>
                      <a:r>
                        <a:rPr lang="en-US" sz="900" dirty="0" smtClean="0">
                          <a:effectLst/>
                          <a:uFill>
                            <a:solidFill>
                              <a:srgbClr val="000000"/>
                            </a:solidFill>
                          </a:uFill>
                          <a:latin typeface="+mj-lt"/>
                        </a:rPr>
                        <a:t> Campo </a:t>
                      </a:r>
                      <a:r>
                        <a:rPr lang="en-US" sz="900" dirty="0" err="1">
                          <a:effectLst/>
                          <a:uFill>
                            <a:solidFill>
                              <a:srgbClr val="000000"/>
                            </a:solidFill>
                          </a:uFill>
                          <a:latin typeface="+mj-lt"/>
                        </a:rPr>
                        <a:t>Obligatorio</a:t>
                      </a:r>
                      <a:r>
                        <a:rPr lang="en-US" sz="900" dirty="0">
                          <a:effectLst/>
                          <a:uFill>
                            <a:solidFill>
                              <a:srgbClr val="000000"/>
                            </a:solidFill>
                          </a:uFill>
                          <a:latin typeface="+mj-lt"/>
                        </a:rPr>
                        <a:t> </a:t>
                      </a:r>
                      <a:endParaRPr lang="es-CO" sz="900" dirty="0">
                        <a:solidFill>
                          <a:srgbClr val="000000"/>
                        </a:solidFill>
                        <a:effectLst/>
                        <a:uFill>
                          <a:solidFill>
                            <a:srgbClr val="000000"/>
                          </a:solidFill>
                        </a:uFill>
                        <a:latin typeface="+mj-lt"/>
                        <a:ea typeface="Calibri"/>
                        <a:cs typeface="Calibri"/>
                      </a:endParaRPr>
                    </a:p>
                  </a:txBody>
                  <a:tcPr marL="30964" marR="73151" marT="30964" marB="30964"/>
                </a:tc>
                <a:tc gridSpan="2">
                  <a:txBody>
                    <a:bodyPr/>
                    <a:lstStyle/>
                    <a:p>
                      <a:pPr>
                        <a:lnSpc>
                          <a:spcPct val="107000"/>
                        </a:lnSpc>
                        <a:spcAft>
                          <a:spcPts val="0"/>
                        </a:spcAft>
                        <a:tabLst>
                          <a:tab pos="536575" algn="ctr"/>
                          <a:tab pos="852805" algn="ctr"/>
                        </a:tabLst>
                      </a:pPr>
                      <a:r>
                        <a:rPr lang="es-ES_tradnl" sz="900" u="none" strike="noStrike" dirty="0">
                          <a:effectLst/>
                          <a:uFill>
                            <a:solidFill>
                              <a:srgbClr val="0563C1"/>
                            </a:solidFill>
                          </a:uFill>
                          <a:latin typeface="+mj-lt"/>
                          <a:hlinkClick r:id="rId4" action="ppaction://hlinkfile"/>
                        </a:rPr>
                        <a:t>Tabla 3: </a:t>
                      </a:r>
                      <a:endParaRPr lang="es-CO" sz="900" dirty="0">
                        <a:effectLst/>
                        <a:uFill>
                          <a:solidFill>
                            <a:srgbClr val="000000"/>
                          </a:solidFill>
                        </a:uFill>
                        <a:latin typeface="+mj-lt"/>
                      </a:endParaRPr>
                    </a:p>
                    <a:p>
                      <a:pPr>
                        <a:lnSpc>
                          <a:spcPct val="107000"/>
                        </a:lnSpc>
                        <a:spcAft>
                          <a:spcPts val="0"/>
                        </a:spcAft>
                        <a:tabLst>
                          <a:tab pos="536575" algn="ctr"/>
                          <a:tab pos="852805" algn="ctr"/>
                        </a:tabLst>
                      </a:pPr>
                      <a:r>
                        <a:rPr lang="es-ES_tradnl" sz="900" u="sng" dirty="0">
                          <a:effectLst/>
                          <a:uFill>
                            <a:solidFill>
                              <a:srgbClr val="000000"/>
                            </a:solidFill>
                          </a:uFill>
                          <a:latin typeface="+mj-lt"/>
                          <a:hlinkClick r:id="rId4" action="ppaction://hlinkfile"/>
                        </a:rPr>
                        <a:t>TIPO DE SUBSIDIO EN ESPECIE</a:t>
                      </a:r>
                      <a:r>
                        <a:rPr lang="en-US" sz="900" dirty="0">
                          <a:effectLst/>
                          <a:uFill>
                            <a:solidFill>
                              <a:srgbClr val="000000"/>
                            </a:solidFill>
                          </a:uFill>
                          <a:latin typeface="+mj-lt"/>
                        </a:rPr>
                        <a:t> </a:t>
                      </a:r>
                      <a:endParaRPr lang="es-CO" sz="900" dirty="0">
                        <a:effectLst/>
                        <a:uFill>
                          <a:solidFill>
                            <a:srgbClr val="000000"/>
                          </a:solidFill>
                        </a:uFill>
                        <a:latin typeface="+mj-lt"/>
                      </a:endParaRPr>
                    </a:p>
                    <a:p>
                      <a:pPr>
                        <a:lnSpc>
                          <a:spcPct val="107000"/>
                        </a:lnSpc>
                        <a:spcAft>
                          <a:spcPts val="0"/>
                        </a:spcAft>
                      </a:pPr>
                      <a:r>
                        <a:rPr lang="en-US" sz="900" dirty="0" err="1">
                          <a:effectLst/>
                          <a:uFill>
                            <a:solidFill>
                              <a:srgbClr val="000000"/>
                            </a:solidFill>
                          </a:uFill>
                          <a:latin typeface="+mj-lt"/>
                        </a:rPr>
                        <a:t>Numérico</a:t>
                      </a:r>
                      <a:r>
                        <a:rPr lang="en-US" sz="900" dirty="0">
                          <a:effectLst/>
                          <a:uFill>
                            <a:solidFill>
                              <a:srgbClr val="000000"/>
                            </a:solidFill>
                          </a:uFill>
                          <a:latin typeface="+mj-lt"/>
                        </a:rPr>
                        <a:t> </a:t>
                      </a:r>
                      <a:endParaRPr lang="es-CO" sz="900" dirty="0">
                        <a:solidFill>
                          <a:srgbClr val="000000"/>
                        </a:solidFill>
                        <a:effectLst/>
                        <a:uFill>
                          <a:solidFill>
                            <a:srgbClr val="000000"/>
                          </a:solidFill>
                        </a:uFill>
                        <a:latin typeface="+mj-lt"/>
                        <a:ea typeface="Calibri"/>
                        <a:cs typeface="Calibri"/>
                      </a:endParaRPr>
                    </a:p>
                  </a:txBody>
                  <a:tcPr marL="30964" marR="30964" marT="30964" marB="30964" anchor="ctr"/>
                </a:tc>
                <a:tc hMerge="1">
                  <a:txBody>
                    <a:bodyPr/>
                    <a:lstStyle/>
                    <a:p>
                      <a:endParaRPr lang="es-CO"/>
                    </a:p>
                  </a:txBody>
                  <a:tcPr/>
                </a:tc>
              </a:tr>
              <a:tr h="546064">
                <a:tc>
                  <a:txBody>
                    <a:bodyPr/>
                    <a:lstStyle/>
                    <a:p>
                      <a:pPr marR="18415" algn="l">
                        <a:lnSpc>
                          <a:spcPct val="107000"/>
                        </a:lnSpc>
                        <a:spcAft>
                          <a:spcPts val="0"/>
                        </a:spcAft>
                      </a:pPr>
                      <a:r>
                        <a:rPr lang="en-US" sz="900" dirty="0">
                          <a:effectLst/>
                          <a:uFill>
                            <a:solidFill>
                              <a:srgbClr val="000000"/>
                            </a:solidFill>
                          </a:uFill>
                          <a:latin typeface="+mj-lt"/>
                        </a:rPr>
                        <a:t>Valor del </a:t>
                      </a:r>
                      <a:r>
                        <a:rPr lang="en-US" sz="900" dirty="0" err="1">
                          <a:effectLst/>
                          <a:uFill>
                            <a:solidFill>
                              <a:srgbClr val="000000"/>
                            </a:solidFill>
                          </a:uFill>
                          <a:latin typeface="+mj-lt"/>
                        </a:rPr>
                        <a:t>Subsidio</a:t>
                      </a:r>
                      <a:r>
                        <a:rPr lang="en-US" sz="900" dirty="0">
                          <a:effectLst/>
                          <a:uFill>
                            <a:solidFill>
                              <a:srgbClr val="000000"/>
                            </a:solidFill>
                          </a:uFill>
                          <a:latin typeface="+mj-lt"/>
                        </a:rPr>
                        <a:t> </a:t>
                      </a:r>
                      <a:endParaRPr lang="es-CO" sz="900" dirty="0">
                        <a:solidFill>
                          <a:srgbClr val="000000"/>
                        </a:solidFill>
                        <a:effectLst/>
                        <a:uFill>
                          <a:solidFill>
                            <a:srgbClr val="000000"/>
                          </a:solidFill>
                        </a:uFill>
                        <a:latin typeface="+mj-lt"/>
                        <a:ea typeface="Calibri"/>
                        <a:cs typeface="Calibri"/>
                      </a:endParaRPr>
                    </a:p>
                  </a:txBody>
                  <a:tcPr marL="30964" marR="42188" marT="30964" marB="30964" anchor="ctr"/>
                </a:tc>
                <a:tc>
                  <a:txBody>
                    <a:bodyPr/>
                    <a:lstStyle/>
                    <a:p>
                      <a:pPr marR="69850" algn="just">
                        <a:lnSpc>
                          <a:spcPct val="107000"/>
                        </a:lnSpc>
                        <a:spcAft>
                          <a:spcPts val="0"/>
                        </a:spcAft>
                      </a:pPr>
                      <a:r>
                        <a:rPr lang="en-US" sz="900" dirty="0">
                          <a:effectLst/>
                          <a:uFill>
                            <a:solidFill>
                              <a:srgbClr val="000000"/>
                            </a:solidFill>
                          </a:uFill>
                          <a:latin typeface="+mj-lt"/>
                        </a:rPr>
                        <a:t>Valor del </a:t>
                      </a:r>
                      <a:r>
                        <a:rPr lang="en-US" sz="900" dirty="0" err="1">
                          <a:effectLst/>
                          <a:uFill>
                            <a:solidFill>
                              <a:srgbClr val="000000"/>
                            </a:solidFill>
                          </a:uFill>
                          <a:latin typeface="+mj-lt"/>
                        </a:rPr>
                        <a:t>subsidio</a:t>
                      </a:r>
                      <a:r>
                        <a:rPr lang="en-US" sz="900" dirty="0">
                          <a:effectLst/>
                          <a:uFill>
                            <a:solidFill>
                              <a:srgbClr val="000000"/>
                            </a:solidFill>
                          </a:uFill>
                          <a:latin typeface="+mj-lt"/>
                        </a:rPr>
                        <a:t> en </a:t>
                      </a:r>
                      <a:r>
                        <a:rPr lang="en-US" sz="900" dirty="0" err="1">
                          <a:effectLst/>
                          <a:uFill>
                            <a:solidFill>
                              <a:srgbClr val="000000"/>
                            </a:solidFill>
                          </a:uFill>
                          <a:latin typeface="+mj-lt"/>
                        </a:rPr>
                        <a:t>especie</a:t>
                      </a:r>
                      <a:r>
                        <a:rPr lang="en-US" sz="900" dirty="0">
                          <a:effectLst/>
                          <a:uFill>
                            <a:solidFill>
                              <a:srgbClr val="000000"/>
                            </a:solidFill>
                          </a:uFill>
                          <a:latin typeface="+mj-lt"/>
                        </a:rPr>
                        <a:t> </a:t>
                      </a:r>
                      <a:r>
                        <a:rPr lang="en-US" sz="900" dirty="0" err="1">
                          <a:effectLst/>
                          <a:uFill>
                            <a:solidFill>
                              <a:srgbClr val="000000"/>
                            </a:solidFill>
                          </a:uFill>
                          <a:latin typeface="+mj-lt"/>
                        </a:rPr>
                        <a:t>recibido</a:t>
                      </a:r>
                      <a:r>
                        <a:rPr lang="en-US" sz="900" dirty="0">
                          <a:effectLst/>
                          <a:uFill>
                            <a:solidFill>
                              <a:srgbClr val="000000"/>
                            </a:solidFill>
                          </a:uFill>
                          <a:latin typeface="+mj-lt"/>
                        </a:rPr>
                        <a:t>, </a:t>
                      </a:r>
                      <a:r>
                        <a:rPr lang="en-US" sz="900" dirty="0" err="1">
                          <a:effectLst/>
                          <a:uFill>
                            <a:solidFill>
                              <a:srgbClr val="000000"/>
                            </a:solidFill>
                          </a:uFill>
                          <a:latin typeface="+mj-lt"/>
                        </a:rPr>
                        <a:t>Es</a:t>
                      </a:r>
                      <a:r>
                        <a:rPr lang="en-US" sz="900" dirty="0">
                          <a:effectLst/>
                          <a:uFill>
                            <a:solidFill>
                              <a:srgbClr val="000000"/>
                            </a:solidFill>
                          </a:uFill>
                          <a:latin typeface="+mj-lt"/>
                        </a:rPr>
                        <a:t> el valor en pesos, sin </a:t>
                      </a:r>
                      <a:r>
                        <a:rPr lang="en-US" sz="900" dirty="0" err="1">
                          <a:effectLst/>
                          <a:uFill>
                            <a:solidFill>
                              <a:srgbClr val="000000"/>
                            </a:solidFill>
                          </a:uFill>
                          <a:latin typeface="+mj-lt"/>
                        </a:rPr>
                        <a:t>decimales</a:t>
                      </a:r>
                      <a:r>
                        <a:rPr lang="en-US" sz="900" dirty="0">
                          <a:effectLst/>
                          <a:uFill>
                            <a:solidFill>
                              <a:srgbClr val="000000"/>
                            </a:solidFill>
                          </a:uFill>
                          <a:latin typeface="+mj-lt"/>
                        </a:rPr>
                        <a:t> </a:t>
                      </a:r>
                      <a:r>
                        <a:rPr lang="en-US" sz="900" dirty="0" err="1">
                          <a:effectLst/>
                          <a:uFill>
                            <a:solidFill>
                              <a:srgbClr val="000000"/>
                            </a:solidFill>
                          </a:uFill>
                          <a:latin typeface="+mj-lt"/>
                        </a:rPr>
                        <a:t>ni</a:t>
                      </a:r>
                      <a:r>
                        <a:rPr lang="en-US" sz="900" dirty="0">
                          <a:effectLst/>
                          <a:uFill>
                            <a:solidFill>
                              <a:srgbClr val="000000"/>
                            </a:solidFill>
                          </a:uFill>
                          <a:latin typeface="+mj-lt"/>
                        </a:rPr>
                        <a:t> </a:t>
                      </a:r>
                      <a:r>
                        <a:rPr lang="en-US" sz="900" dirty="0" err="1">
                          <a:effectLst/>
                          <a:uFill>
                            <a:solidFill>
                              <a:srgbClr val="000000"/>
                            </a:solidFill>
                          </a:uFill>
                          <a:latin typeface="+mj-lt"/>
                        </a:rPr>
                        <a:t>separadores</a:t>
                      </a:r>
                      <a:r>
                        <a:rPr lang="en-US" sz="900" dirty="0">
                          <a:effectLst/>
                          <a:uFill>
                            <a:solidFill>
                              <a:srgbClr val="000000"/>
                            </a:solidFill>
                          </a:uFill>
                          <a:latin typeface="+mj-lt"/>
                        </a:rPr>
                        <a:t>. </a:t>
                      </a:r>
                      <a:r>
                        <a:rPr lang="en-US" sz="900" dirty="0" smtClean="0">
                          <a:effectLst/>
                          <a:uFill>
                            <a:solidFill>
                              <a:srgbClr val="000000"/>
                            </a:solidFill>
                          </a:uFill>
                          <a:latin typeface="+mj-lt"/>
                        </a:rPr>
                        <a:t> Campo </a:t>
                      </a:r>
                      <a:r>
                        <a:rPr lang="en-US" sz="900" dirty="0" err="1">
                          <a:effectLst/>
                          <a:uFill>
                            <a:solidFill>
                              <a:srgbClr val="000000"/>
                            </a:solidFill>
                          </a:uFill>
                          <a:latin typeface="+mj-lt"/>
                        </a:rPr>
                        <a:t>Obligatorio</a:t>
                      </a:r>
                      <a:r>
                        <a:rPr lang="en-US" sz="900" dirty="0">
                          <a:effectLst/>
                          <a:uFill>
                            <a:solidFill>
                              <a:srgbClr val="000000"/>
                            </a:solidFill>
                          </a:uFill>
                          <a:latin typeface="+mj-lt"/>
                        </a:rPr>
                        <a:t> </a:t>
                      </a:r>
                      <a:endParaRPr lang="es-CO" sz="900" dirty="0">
                        <a:solidFill>
                          <a:srgbClr val="000000"/>
                        </a:solidFill>
                        <a:effectLst/>
                        <a:uFill>
                          <a:solidFill>
                            <a:srgbClr val="000000"/>
                          </a:solidFill>
                        </a:uFill>
                        <a:latin typeface="+mj-lt"/>
                        <a:ea typeface="Calibri"/>
                        <a:cs typeface="Calibri"/>
                      </a:endParaRPr>
                    </a:p>
                  </a:txBody>
                  <a:tcPr marL="30964" marR="73539" marT="30964" marB="30964"/>
                </a:tc>
                <a:tc gridSpan="2">
                  <a:txBody>
                    <a:bodyPr/>
                    <a:lstStyle/>
                    <a:p>
                      <a:pPr>
                        <a:lnSpc>
                          <a:spcPct val="107000"/>
                        </a:lnSpc>
                        <a:spcAft>
                          <a:spcPts val="0"/>
                        </a:spcAft>
                      </a:pPr>
                      <a:r>
                        <a:rPr lang="en-US" sz="900" dirty="0" err="1">
                          <a:effectLst/>
                          <a:uFill>
                            <a:solidFill>
                              <a:srgbClr val="000000"/>
                            </a:solidFill>
                          </a:uFill>
                          <a:latin typeface="+mj-lt"/>
                        </a:rPr>
                        <a:t>Numérico</a:t>
                      </a:r>
                      <a:r>
                        <a:rPr lang="en-US" sz="900" dirty="0">
                          <a:effectLst/>
                          <a:uFill>
                            <a:solidFill>
                              <a:srgbClr val="000000"/>
                            </a:solidFill>
                          </a:uFill>
                          <a:latin typeface="+mj-lt"/>
                        </a:rPr>
                        <a:t> </a:t>
                      </a:r>
                      <a:endParaRPr lang="es-CO" sz="900" dirty="0">
                        <a:solidFill>
                          <a:srgbClr val="000000"/>
                        </a:solidFill>
                        <a:effectLst/>
                        <a:uFill>
                          <a:solidFill>
                            <a:srgbClr val="000000"/>
                          </a:solidFill>
                        </a:uFill>
                        <a:latin typeface="+mj-lt"/>
                        <a:ea typeface="Calibri"/>
                        <a:cs typeface="Calibri"/>
                      </a:endParaRPr>
                    </a:p>
                  </a:txBody>
                  <a:tcPr marL="30964" marR="30964" marT="30964" marB="30964" anchor="ctr"/>
                </a:tc>
                <a:tc hMerge="1">
                  <a:txBody>
                    <a:bodyPr/>
                    <a:lstStyle/>
                    <a:p>
                      <a:endParaRPr lang="es-CO"/>
                    </a:p>
                  </a:txBody>
                  <a:tcPr/>
                </a:tc>
              </a:tr>
            </a:tbl>
          </a:graphicData>
        </a:graphic>
      </p:graphicFrame>
      <p:sp>
        <p:nvSpPr>
          <p:cNvPr id="6" name="5 Rectángulo"/>
          <p:cNvSpPr/>
          <p:nvPr/>
        </p:nvSpPr>
        <p:spPr>
          <a:xfrm>
            <a:off x="219868" y="578162"/>
            <a:ext cx="8944545" cy="461665"/>
          </a:xfrm>
          <a:prstGeom prst="rect">
            <a:avLst/>
          </a:prstGeom>
        </p:spPr>
        <p:txBody>
          <a:bodyPr wrap="square">
            <a:spAutoFit/>
          </a:bodyPr>
          <a:lstStyle/>
          <a:p>
            <a:pPr algn="just"/>
            <a:r>
              <a:rPr lang="es-ES_tradnl" sz="1200" i="1" dirty="0">
                <a:effectLst>
                  <a:outerShdw blurRad="38100" dist="38100" dir="2700000" algn="tl">
                    <a:srgbClr val="000000">
                      <a:alpha val="43137"/>
                    </a:srgbClr>
                  </a:outerShdw>
                </a:effectLst>
              </a:rPr>
              <a:t>En este archivo se deben reportar cada una las personas afiliadas que han recibido subsidio en especie de la Caja de Compensación Familiar. Esta estructura es un reporte obligatorio solo para las cajas que ofrezcan este beneficio. </a:t>
            </a:r>
            <a:endParaRPr lang="es-CO" sz="1200"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990571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AutoShape 2" descr="Resultado de imagen para icono solidaridad"/>
          <p:cNvSpPr>
            <a:spLocks noChangeAspect="1" noChangeArrowheads="1"/>
          </p:cNvSpPr>
          <p:nvPr/>
        </p:nvSpPr>
        <p:spPr bwMode="auto">
          <a:xfrm>
            <a:off x="273843" y="253510"/>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83" name="Rectángulo 6">
            <a:extLst>
              <a:ext uri="{FF2B5EF4-FFF2-40B4-BE49-F238E27FC236}">
                <a16:creationId xmlns="" xmlns:a16="http://schemas.microsoft.com/office/drawing/2014/main" id="{CE38C0CF-B2CA-466B-8CC8-8C12619D2B15}"/>
              </a:ext>
            </a:extLst>
          </p:cNvPr>
          <p:cNvSpPr/>
          <p:nvPr/>
        </p:nvSpPr>
        <p:spPr>
          <a:xfrm>
            <a:off x="1691680" y="253509"/>
            <a:ext cx="5616624" cy="646331"/>
          </a:xfrm>
          <a:prstGeom prst="rect">
            <a:avLst/>
          </a:prstGeom>
        </p:spPr>
        <p:txBody>
          <a:bodyPr wrap="square">
            <a:spAutoFit/>
          </a:bodyPr>
          <a:lstStyle/>
          <a:p>
            <a:pPr algn="ctr"/>
            <a:r>
              <a:rPr lang="en-US" sz="1200" b="1" cap="all" dirty="0" smtClean="0">
                <a:solidFill>
                  <a:schemeClr val="tx2"/>
                </a:solidFill>
              </a:rPr>
              <a:t>RESPUESTA  A OBSERVACIONES - </a:t>
            </a:r>
            <a:r>
              <a:rPr lang="en-US" sz="1200" b="1" cap="all" dirty="0">
                <a:solidFill>
                  <a:schemeClr val="accent6">
                    <a:lumMod val="75000"/>
                  </a:schemeClr>
                </a:solidFill>
              </a:rPr>
              <a:t>2-012B. SUBSIDIO EN ESPECIE (MICRODATO) </a:t>
            </a:r>
          </a:p>
          <a:p>
            <a:pPr algn="ctr"/>
            <a:r>
              <a:rPr lang="en-US" sz="1200" b="1" cap="all" dirty="0" smtClean="0">
                <a:solidFill>
                  <a:schemeClr val="tx2"/>
                </a:solidFill>
              </a:rPr>
              <a:t> </a:t>
            </a:r>
            <a:endParaRPr lang="en-US" sz="1200" b="1" cap="all" dirty="0">
              <a:solidFill>
                <a:schemeClr val="tx2"/>
              </a:solidFill>
            </a:endParaRPr>
          </a:p>
        </p:txBody>
      </p:sp>
      <p:sp>
        <p:nvSpPr>
          <p:cNvPr id="47" name="Rectángulo 1">
            <a:extLst>
              <a:ext uri="{FF2B5EF4-FFF2-40B4-BE49-F238E27FC236}">
                <a16:creationId xmlns:a16="http://schemas.microsoft.com/office/drawing/2014/main" xmlns="" id="{3B9E288C-B6DD-430E-A4AB-11B7DDC5FE56}"/>
              </a:ext>
            </a:extLst>
          </p:cNvPr>
          <p:cNvSpPr/>
          <p:nvPr/>
        </p:nvSpPr>
        <p:spPr>
          <a:xfrm>
            <a:off x="1014683" y="666997"/>
            <a:ext cx="7794738" cy="661720"/>
          </a:xfrm>
          <a:prstGeom prst="rect">
            <a:avLst/>
          </a:prstGeom>
        </p:spPr>
        <p:txBody>
          <a:bodyPr wrap="square">
            <a:spAutoFit/>
          </a:bodyPr>
          <a:lstStyle/>
          <a:p>
            <a:pPr algn="just"/>
            <a:r>
              <a:rPr lang="es-CO" sz="1300" dirty="0"/>
              <a:t> </a:t>
            </a:r>
            <a:r>
              <a:rPr lang="es-CO" sz="1200" dirty="0"/>
              <a:t>RECUERDE: En la </a:t>
            </a:r>
            <a:r>
              <a:rPr lang="es-CO" sz="1200" dirty="0" smtClean="0"/>
              <a:t>estructura </a:t>
            </a:r>
            <a:r>
              <a:rPr lang="es-CO" sz="1200" dirty="0"/>
              <a:t>2-012B SUBSIDIO EN ESPECIE MICRODATO se expresa claramente en la definición de las variables tipo de identificación y número de </a:t>
            </a:r>
            <a:r>
              <a:rPr lang="es-CO" sz="1200" dirty="0" smtClean="0"/>
              <a:t> </a:t>
            </a:r>
            <a:r>
              <a:rPr lang="es-CO" sz="1200" dirty="0"/>
              <a:t>identificación de la persona a cargo "(Solo en caso que quien lo recibe no sea el afiliado)". adicionalmente, no esta establecido como campo obligatorio. </a:t>
            </a:r>
          </a:p>
        </p:txBody>
      </p:sp>
      <p:grpSp>
        <p:nvGrpSpPr>
          <p:cNvPr id="50" name="Groupe 2">
            <a:extLst>
              <a:ext uri="{FF2B5EF4-FFF2-40B4-BE49-F238E27FC236}">
                <a16:creationId xmlns:a16="http://schemas.microsoft.com/office/drawing/2014/main" xmlns="" id="{5A2028C0-6E8C-4B9A-8597-1DC3706AEB76}"/>
              </a:ext>
            </a:extLst>
          </p:cNvPr>
          <p:cNvGrpSpPr/>
          <p:nvPr/>
        </p:nvGrpSpPr>
        <p:grpSpPr>
          <a:xfrm>
            <a:off x="515015" y="663755"/>
            <a:ext cx="411074" cy="877120"/>
            <a:chOff x="7812360" y="1196752"/>
            <a:chExt cx="929938" cy="2387190"/>
          </a:xfrm>
        </p:grpSpPr>
        <p:grpSp>
          <p:nvGrpSpPr>
            <p:cNvPr id="51" name="Groupe 28">
              <a:extLst>
                <a:ext uri="{FF2B5EF4-FFF2-40B4-BE49-F238E27FC236}">
                  <a16:creationId xmlns:a16="http://schemas.microsoft.com/office/drawing/2014/main" xmlns="" id="{80815C11-231F-49FB-BD66-727EC6E6D1D1}"/>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57" name="Rectangle 11">
                <a:extLst>
                  <a:ext uri="{FF2B5EF4-FFF2-40B4-BE49-F238E27FC236}">
                    <a16:creationId xmlns:a16="http://schemas.microsoft.com/office/drawing/2014/main" xmlns="" id="{8C320B66-8135-49CC-8424-B148127725E9}"/>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 name="Ellipse 49">
                <a:extLst>
                  <a:ext uri="{FF2B5EF4-FFF2-40B4-BE49-F238E27FC236}">
                    <a16:creationId xmlns:a16="http://schemas.microsoft.com/office/drawing/2014/main" xmlns="" id="{D6D18272-7E4D-4F2F-96CE-914962ABAE5F}"/>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52" name="Groupe 29">
              <a:extLst>
                <a:ext uri="{FF2B5EF4-FFF2-40B4-BE49-F238E27FC236}">
                  <a16:creationId xmlns:a16="http://schemas.microsoft.com/office/drawing/2014/main" xmlns="" id="{ED9B20D7-0D05-402A-9914-0BEA9581F979}"/>
                </a:ext>
              </a:extLst>
            </p:cNvPr>
            <p:cNvGrpSpPr/>
            <p:nvPr/>
          </p:nvGrpSpPr>
          <p:grpSpPr>
            <a:xfrm>
              <a:off x="7812360" y="1196752"/>
              <a:ext cx="792088" cy="1386214"/>
              <a:chOff x="7812360" y="1196752"/>
              <a:chExt cx="792088" cy="1386214"/>
            </a:xfrm>
          </p:grpSpPr>
          <p:grpSp>
            <p:nvGrpSpPr>
              <p:cNvPr id="53" name="Groupe 27">
                <a:extLst>
                  <a:ext uri="{FF2B5EF4-FFF2-40B4-BE49-F238E27FC236}">
                    <a16:creationId xmlns:a16="http://schemas.microsoft.com/office/drawing/2014/main" xmlns="" id="{E1E2B36D-84E6-4ED6-9B15-D4ECC9C1CA14}"/>
                  </a:ext>
                </a:extLst>
              </p:cNvPr>
              <p:cNvGrpSpPr/>
              <p:nvPr/>
            </p:nvGrpSpPr>
            <p:grpSpPr>
              <a:xfrm>
                <a:off x="7812360" y="1196752"/>
                <a:ext cx="792088" cy="1386214"/>
                <a:chOff x="7812360" y="1196752"/>
                <a:chExt cx="792088" cy="1386214"/>
              </a:xfrm>
            </p:grpSpPr>
            <p:sp>
              <p:nvSpPr>
                <p:cNvPr id="55" name="Rectangle 11">
                  <a:extLst>
                    <a:ext uri="{FF2B5EF4-FFF2-40B4-BE49-F238E27FC236}">
                      <a16:creationId xmlns:a16="http://schemas.microsoft.com/office/drawing/2014/main" xmlns="" id="{C269B502-0710-4BD2-A475-C90CDD208D5E}"/>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 name="Ellipse 26">
                  <a:extLst>
                    <a:ext uri="{FF2B5EF4-FFF2-40B4-BE49-F238E27FC236}">
                      <a16:creationId xmlns:a16="http://schemas.microsoft.com/office/drawing/2014/main" xmlns="" id="{DC969CD1-D2AF-40EF-903B-6F91BBA4073C}"/>
                    </a:ext>
                  </a:extLst>
                </p:cNvPr>
                <p:cNvSpPr/>
                <p:nvPr/>
              </p:nvSpPr>
              <p:spPr>
                <a:xfrm>
                  <a:off x="7812360" y="1196752"/>
                  <a:ext cx="792088" cy="792088"/>
                </a:xfrm>
                <a:prstGeom prst="ellipse">
                  <a:avLst/>
                </a:pr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135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54" name="Picture 5">
                <a:extLst>
                  <a:ext uri="{FF2B5EF4-FFF2-40B4-BE49-F238E27FC236}">
                    <a16:creationId xmlns:a16="http://schemas.microsoft.com/office/drawing/2014/main" xmlns="" id="{664008E1-7DB8-4A5F-8625-14016442A669}"/>
                  </a:ext>
                </a:extLst>
              </p:cNvPr>
              <p:cNvPicPr>
                <a:picLocks noChangeAspect="1" noChangeArrowheads="1"/>
              </p:cNvPicPr>
              <p:nvPr/>
            </p:nvPicPr>
            <p:blipFill rotWithShape="1">
              <a:blip r:embed="rId3" cstate="print">
                <a:extLst>
                  <a:ext uri="{BEBA8EAE-BF5A-486C-A8C5-ECC9F3942E4B}">
                    <a14:imgProps xmlns:a14="http://schemas.microsoft.com/office/drawing/2010/main">
                      <a14:imgLayer r:embed="rId4">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59" name="Groupe 73">
            <a:extLst>
              <a:ext uri="{FF2B5EF4-FFF2-40B4-BE49-F238E27FC236}">
                <a16:creationId xmlns:a16="http://schemas.microsoft.com/office/drawing/2014/main" xmlns="" id="{7174DCD3-DEAB-4149-966A-29BDEDE8AD48}"/>
              </a:ext>
            </a:extLst>
          </p:cNvPr>
          <p:cNvGrpSpPr/>
          <p:nvPr/>
        </p:nvGrpSpPr>
        <p:grpSpPr>
          <a:xfrm>
            <a:off x="530323" y="1559549"/>
            <a:ext cx="391178" cy="939242"/>
            <a:chOff x="7812360" y="1196752"/>
            <a:chExt cx="929938" cy="2387190"/>
          </a:xfrm>
        </p:grpSpPr>
        <p:grpSp>
          <p:nvGrpSpPr>
            <p:cNvPr id="60" name="Groupe 74">
              <a:extLst>
                <a:ext uri="{FF2B5EF4-FFF2-40B4-BE49-F238E27FC236}">
                  <a16:creationId xmlns:a16="http://schemas.microsoft.com/office/drawing/2014/main" xmlns="" id="{B7DCC5D1-81EC-4C3E-ABF7-BEDD476EEC54}"/>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66" name="Rectangle 11">
                <a:extLst>
                  <a:ext uri="{FF2B5EF4-FFF2-40B4-BE49-F238E27FC236}">
                    <a16:creationId xmlns:a16="http://schemas.microsoft.com/office/drawing/2014/main" xmlns="" id="{1468ECC9-5B65-4C67-843A-7043C5F6305E}"/>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7" name="Ellipse 81">
                <a:extLst>
                  <a:ext uri="{FF2B5EF4-FFF2-40B4-BE49-F238E27FC236}">
                    <a16:creationId xmlns:a16="http://schemas.microsoft.com/office/drawing/2014/main" xmlns="" id="{D63E5D17-3E7E-48DB-B736-1D921578A5EB}"/>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61" name="Groupe 75">
              <a:extLst>
                <a:ext uri="{FF2B5EF4-FFF2-40B4-BE49-F238E27FC236}">
                  <a16:creationId xmlns:a16="http://schemas.microsoft.com/office/drawing/2014/main" xmlns="" id="{FE5C7598-AA1A-4C81-A14F-166B79A1F88E}"/>
                </a:ext>
              </a:extLst>
            </p:cNvPr>
            <p:cNvGrpSpPr/>
            <p:nvPr/>
          </p:nvGrpSpPr>
          <p:grpSpPr>
            <a:xfrm>
              <a:off x="7812360" y="1196752"/>
              <a:ext cx="792088" cy="1386214"/>
              <a:chOff x="7812360" y="1196752"/>
              <a:chExt cx="792088" cy="1386214"/>
            </a:xfrm>
          </p:grpSpPr>
          <p:grpSp>
            <p:nvGrpSpPr>
              <p:cNvPr id="62" name="Groupe 76">
                <a:extLst>
                  <a:ext uri="{FF2B5EF4-FFF2-40B4-BE49-F238E27FC236}">
                    <a16:creationId xmlns:a16="http://schemas.microsoft.com/office/drawing/2014/main" xmlns="" id="{F64B96B3-8825-431B-841F-88EEACFD23BC}"/>
                  </a:ext>
                </a:extLst>
              </p:cNvPr>
              <p:cNvGrpSpPr/>
              <p:nvPr/>
            </p:nvGrpSpPr>
            <p:grpSpPr>
              <a:xfrm>
                <a:off x="7812360" y="1196752"/>
                <a:ext cx="792088" cy="1386214"/>
                <a:chOff x="7812360" y="1196752"/>
                <a:chExt cx="792088" cy="1386214"/>
              </a:xfrm>
            </p:grpSpPr>
            <p:sp>
              <p:nvSpPr>
                <p:cNvPr id="64" name="Rectangle 11">
                  <a:extLst>
                    <a:ext uri="{FF2B5EF4-FFF2-40B4-BE49-F238E27FC236}">
                      <a16:creationId xmlns:a16="http://schemas.microsoft.com/office/drawing/2014/main" xmlns="" id="{FBF39830-B757-49B8-B39B-90FBB13BB6AF}"/>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5" name="Ellipse 79">
                  <a:extLst>
                    <a:ext uri="{FF2B5EF4-FFF2-40B4-BE49-F238E27FC236}">
                      <a16:creationId xmlns:a16="http://schemas.microsoft.com/office/drawing/2014/main" xmlns="" id="{8842BC62-63FA-4DB1-8274-8B68CF02B535}"/>
                    </a:ext>
                  </a:extLst>
                </p:cNvPr>
                <p:cNvSpPr/>
                <p:nvPr/>
              </p:nvSpPr>
              <p:spPr>
                <a:xfrm>
                  <a:off x="7812360" y="1196752"/>
                  <a:ext cx="792088" cy="792088"/>
                </a:xfrm>
                <a:prstGeom prst="ellipse">
                  <a:avLst/>
                </a:prstGeom>
                <a:solidFill>
                  <a:schemeClr val="tx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63" name="Picture 5">
                <a:extLst>
                  <a:ext uri="{FF2B5EF4-FFF2-40B4-BE49-F238E27FC236}">
                    <a16:creationId xmlns:a16="http://schemas.microsoft.com/office/drawing/2014/main" xmlns="" id="{79A590B6-7B1B-4624-94C9-82331011E18E}"/>
                  </a:ext>
                </a:extLst>
              </p:cNvPr>
              <p:cNvPicPr>
                <a:picLocks noChangeAspect="1" noChangeArrowheads="1"/>
              </p:cNvPicPr>
              <p:nvPr/>
            </p:nvPicPr>
            <p:blipFill rotWithShape="1">
              <a:blip r:embed="rId5" cstate="print">
                <a:extLst>
                  <a:ext uri="{BEBA8EAE-BF5A-486C-A8C5-ECC9F3942E4B}">
                    <a14:imgProps xmlns:a14="http://schemas.microsoft.com/office/drawing/2010/main">
                      <a14:imgLayer r:embed="rId6">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68" name="Groupe 82">
            <a:extLst>
              <a:ext uri="{FF2B5EF4-FFF2-40B4-BE49-F238E27FC236}">
                <a16:creationId xmlns:a16="http://schemas.microsoft.com/office/drawing/2014/main" xmlns="" id="{67F42862-D00A-426F-BE55-05A06D5E1668}"/>
              </a:ext>
            </a:extLst>
          </p:cNvPr>
          <p:cNvGrpSpPr/>
          <p:nvPr/>
        </p:nvGrpSpPr>
        <p:grpSpPr>
          <a:xfrm>
            <a:off x="514171" y="2724481"/>
            <a:ext cx="417071" cy="857745"/>
            <a:chOff x="7812360" y="1196752"/>
            <a:chExt cx="929938" cy="2387190"/>
          </a:xfrm>
        </p:grpSpPr>
        <p:grpSp>
          <p:nvGrpSpPr>
            <p:cNvPr id="69" name="Groupe 83">
              <a:extLst>
                <a:ext uri="{FF2B5EF4-FFF2-40B4-BE49-F238E27FC236}">
                  <a16:creationId xmlns:a16="http://schemas.microsoft.com/office/drawing/2014/main" xmlns="" id="{184918E6-9E05-4494-B19A-7A0B4956E0A6}"/>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77" name="Rectangle 11">
                <a:extLst>
                  <a:ext uri="{FF2B5EF4-FFF2-40B4-BE49-F238E27FC236}">
                    <a16:creationId xmlns:a16="http://schemas.microsoft.com/office/drawing/2014/main" xmlns="" id="{5B2FFCB7-8FD8-446A-B3A2-5F0FEDF89EA0}"/>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8" name="Ellipse 90">
                <a:extLst>
                  <a:ext uri="{FF2B5EF4-FFF2-40B4-BE49-F238E27FC236}">
                    <a16:creationId xmlns:a16="http://schemas.microsoft.com/office/drawing/2014/main" xmlns="" id="{FF32C53C-B2D1-4721-986D-061BCCB5258C}"/>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70" name="Groupe 84">
              <a:extLst>
                <a:ext uri="{FF2B5EF4-FFF2-40B4-BE49-F238E27FC236}">
                  <a16:creationId xmlns:a16="http://schemas.microsoft.com/office/drawing/2014/main" xmlns="" id="{24BFFF68-3D59-4BD9-B5F5-77287AD47880}"/>
                </a:ext>
              </a:extLst>
            </p:cNvPr>
            <p:cNvGrpSpPr/>
            <p:nvPr/>
          </p:nvGrpSpPr>
          <p:grpSpPr>
            <a:xfrm>
              <a:off x="7812360" y="1196752"/>
              <a:ext cx="792088" cy="1386214"/>
              <a:chOff x="7812360" y="1196752"/>
              <a:chExt cx="792088" cy="1386214"/>
            </a:xfrm>
          </p:grpSpPr>
          <p:grpSp>
            <p:nvGrpSpPr>
              <p:cNvPr id="71" name="Groupe 85">
                <a:extLst>
                  <a:ext uri="{FF2B5EF4-FFF2-40B4-BE49-F238E27FC236}">
                    <a16:creationId xmlns:a16="http://schemas.microsoft.com/office/drawing/2014/main" xmlns="" id="{F8B15355-D75E-4B4D-8E5D-476BF9C31A58}"/>
                  </a:ext>
                </a:extLst>
              </p:cNvPr>
              <p:cNvGrpSpPr/>
              <p:nvPr/>
            </p:nvGrpSpPr>
            <p:grpSpPr>
              <a:xfrm>
                <a:off x="7812360" y="1196752"/>
                <a:ext cx="792088" cy="1386214"/>
                <a:chOff x="7812360" y="1196752"/>
                <a:chExt cx="792088" cy="1386214"/>
              </a:xfrm>
            </p:grpSpPr>
            <p:sp>
              <p:nvSpPr>
                <p:cNvPr id="75" name="Rectangle 11">
                  <a:extLst>
                    <a:ext uri="{FF2B5EF4-FFF2-40B4-BE49-F238E27FC236}">
                      <a16:creationId xmlns:a16="http://schemas.microsoft.com/office/drawing/2014/main" xmlns="" id="{065D93C3-A1CB-486A-AF16-3B05A781D2D2}"/>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6" name="Ellipse 88">
                  <a:extLst>
                    <a:ext uri="{FF2B5EF4-FFF2-40B4-BE49-F238E27FC236}">
                      <a16:creationId xmlns:a16="http://schemas.microsoft.com/office/drawing/2014/main" xmlns="" id="{AAD7C976-45BE-4ED4-84C6-D4C0AD2063F2}"/>
                    </a:ext>
                  </a:extLst>
                </p:cNvPr>
                <p:cNvSpPr/>
                <p:nvPr/>
              </p:nvSpPr>
              <p:spPr>
                <a:xfrm>
                  <a:off x="7812360" y="1196752"/>
                  <a:ext cx="792088" cy="792088"/>
                </a:xfrm>
                <a:prstGeom prst="ellipse">
                  <a:avLst/>
                </a:prstGeom>
                <a:solidFill>
                  <a:schemeClr val="accent1">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74" name="Picture 5">
                <a:extLst>
                  <a:ext uri="{FF2B5EF4-FFF2-40B4-BE49-F238E27FC236}">
                    <a16:creationId xmlns:a16="http://schemas.microsoft.com/office/drawing/2014/main" xmlns="" id="{26932BFE-4CC5-4C75-A9C3-EFC5C2C29C33}"/>
                  </a:ext>
                </a:extLst>
              </p:cNvPr>
              <p:cNvPicPr>
                <a:picLocks noChangeAspect="1" noChangeArrowheads="1"/>
              </p:cNvPicPr>
              <p:nvPr/>
            </p:nvPicPr>
            <p:blipFill rotWithShape="1">
              <a:blip r:embed="rId7" cstate="print">
                <a:extLst>
                  <a:ext uri="{BEBA8EAE-BF5A-486C-A8C5-ECC9F3942E4B}">
                    <a14:imgProps xmlns:a14="http://schemas.microsoft.com/office/drawing/2010/main">
                      <a14:imgLayer r:embed="rId8">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
        <p:nvSpPr>
          <p:cNvPr id="117" name="116 Rectángulo"/>
          <p:cNvSpPr/>
          <p:nvPr/>
        </p:nvSpPr>
        <p:spPr>
          <a:xfrm>
            <a:off x="1051410" y="2596543"/>
            <a:ext cx="7771009" cy="892552"/>
          </a:xfrm>
          <a:prstGeom prst="rect">
            <a:avLst/>
          </a:prstGeom>
        </p:spPr>
        <p:txBody>
          <a:bodyPr wrap="square">
            <a:spAutoFit/>
          </a:bodyPr>
          <a:lstStyle/>
          <a:p>
            <a:pPr algn="just"/>
            <a:r>
              <a:rPr lang="es-CO" sz="1300" dirty="0" smtClean="0"/>
              <a:t>Para la </a:t>
            </a:r>
            <a:r>
              <a:rPr lang="es-CO" sz="1300" dirty="0"/>
              <a:t>estructuras 2-012B SUBSIDIO EN ESPECIE MICRODATO </a:t>
            </a:r>
            <a:r>
              <a:rPr lang="es-CO" sz="1300" dirty="0" smtClean="0"/>
              <a:t>se </a:t>
            </a:r>
            <a:r>
              <a:rPr lang="es-CO" sz="1300" dirty="0"/>
              <a:t>incluye la </a:t>
            </a:r>
            <a:r>
              <a:rPr lang="es-CO" sz="1300" dirty="0" smtClean="0"/>
              <a:t>variable: Categoría </a:t>
            </a:r>
            <a:r>
              <a:rPr lang="es-CO" sz="1300" dirty="0"/>
              <a:t>_Acredita: Hace referencia a la categoría cuando el beneficiario acredita el derecho. Puede coincidir o no con la categoría reportada en la estructura 2-002A AFILIADOS. (aplican los </a:t>
            </a:r>
            <a:r>
              <a:rPr lang="es-CO" sz="1300" dirty="0" smtClean="0"/>
              <a:t>códigos </a:t>
            </a:r>
            <a:r>
              <a:rPr lang="es-CO" sz="1300" dirty="0"/>
              <a:t>de la tabla de referencia 8)</a:t>
            </a:r>
          </a:p>
        </p:txBody>
      </p:sp>
      <p:sp>
        <p:nvSpPr>
          <p:cNvPr id="3" name="2 Rectángulo"/>
          <p:cNvSpPr/>
          <p:nvPr/>
        </p:nvSpPr>
        <p:spPr>
          <a:xfrm>
            <a:off x="990318" y="1502253"/>
            <a:ext cx="7996809" cy="830997"/>
          </a:xfrm>
          <a:prstGeom prst="rect">
            <a:avLst/>
          </a:prstGeom>
        </p:spPr>
        <p:txBody>
          <a:bodyPr wrap="square">
            <a:spAutoFit/>
          </a:bodyPr>
          <a:lstStyle/>
          <a:p>
            <a:pPr algn="just"/>
            <a:r>
              <a:rPr lang="es-CO" sz="1200" dirty="0"/>
              <a:t>Solo se deberán reportar las personas a cargo que recibieron subsidio en especie </a:t>
            </a:r>
            <a:r>
              <a:rPr lang="es-CO" sz="1200" dirty="0" smtClean="0"/>
              <a:t>durante </a:t>
            </a:r>
            <a:r>
              <a:rPr lang="es-CO" sz="1200" dirty="0"/>
              <a:t>el periodo de reporte. Para aquellas que </a:t>
            </a:r>
            <a:r>
              <a:rPr lang="es-CO" sz="1200" b="1" dirty="0">
                <a:effectLst>
                  <a:outerShdw blurRad="38100" dist="38100" dir="2700000" algn="tl">
                    <a:srgbClr val="000000">
                      <a:alpha val="43137"/>
                    </a:srgbClr>
                  </a:outerShdw>
                </a:effectLst>
              </a:rPr>
              <a:t>SI</a:t>
            </a:r>
            <a:r>
              <a:rPr lang="es-CO" sz="1200" dirty="0"/>
              <a:t> recibieron </a:t>
            </a:r>
            <a:r>
              <a:rPr lang="es-CO" sz="1200" dirty="0" smtClean="0"/>
              <a:t>deberá </a:t>
            </a:r>
            <a:r>
              <a:rPr lang="es-CO" sz="1200" dirty="0"/>
              <a:t>diligenciar cada uno de los campo de la estructura incluyendo el tipo de identificación. Recuerde que todas las personas cubiertas por el sistema cuentan con algún tipo de identificación, incluyendo los </a:t>
            </a:r>
            <a:r>
              <a:rPr lang="es-CO" sz="1200" dirty="0" smtClean="0"/>
              <a:t>extranjeros con </a:t>
            </a:r>
            <a:r>
              <a:rPr lang="es-CO" sz="1200" dirty="0"/>
              <a:t>permisos especiales. </a:t>
            </a:r>
          </a:p>
        </p:txBody>
      </p:sp>
    </p:spTree>
    <p:extLst>
      <p:ext uri="{BB962C8B-B14F-4D97-AF65-F5344CB8AC3E}">
        <p14:creationId xmlns:p14="http://schemas.microsoft.com/office/powerpoint/2010/main" val="42482100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AutoShape 2" descr="Resultado de imagen para icono solidaridad"/>
          <p:cNvSpPr>
            <a:spLocks noChangeAspect="1" noChangeArrowheads="1"/>
          </p:cNvSpPr>
          <p:nvPr/>
        </p:nvSpPr>
        <p:spPr bwMode="auto">
          <a:xfrm>
            <a:off x="273843" y="253510"/>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69" name="Rectángulo 6">
            <a:extLst>
              <a:ext uri="{FF2B5EF4-FFF2-40B4-BE49-F238E27FC236}">
                <a16:creationId xmlns="" xmlns:a16="http://schemas.microsoft.com/office/drawing/2014/main" id="{CE38C0CF-B2CA-466B-8CC8-8C12619D2B15}"/>
              </a:ext>
            </a:extLst>
          </p:cNvPr>
          <p:cNvSpPr/>
          <p:nvPr/>
        </p:nvSpPr>
        <p:spPr>
          <a:xfrm>
            <a:off x="1772763" y="270429"/>
            <a:ext cx="5419022" cy="276999"/>
          </a:xfrm>
          <a:prstGeom prst="rect">
            <a:avLst/>
          </a:prstGeom>
        </p:spPr>
        <p:txBody>
          <a:bodyPr wrap="square">
            <a:spAutoFit/>
          </a:bodyPr>
          <a:lstStyle/>
          <a:p>
            <a:r>
              <a:rPr lang="en-US" sz="1200" b="1" cap="all" dirty="0" smtClean="0">
                <a:solidFill>
                  <a:schemeClr val="accent6">
                    <a:lumMod val="75000"/>
                  </a:schemeClr>
                </a:solidFill>
              </a:rPr>
              <a:t>CATEGORÍA </a:t>
            </a:r>
            <a:r>
              <a:rPr lang="en-US" sz="1200" b="1" cap="all" dirty="0">
                <a:solidFill>
                  <a:schemeClr val="accent6">
                    <a:lumMod val="75000"/>
                  </a:schemeClr>
                </a:solidFill>
              </a:rPr>
              <a:t>NUEVAS - </a:t>
            </a:r>
            <a:r>
              <a:rPr lang="en-US" sz="1200" b="1" cap="all" dirty="0" smtClean="0">
                <a:solidFill>
                  <a:schemeClr val="accent6">
                    <a:lumMod val="75000"/>
                  </a:schemeClr>
                </a:solidFill>
              </a:rPr>
              <a:t>2-013B. </a:t>
            </a:r>
            <a:r>
              <a:rPr lang="en-US" sz="1200" b="1" cap="all" dirty="0" err="1" smtClean="0">
                <a:solidFill>
                  <a:schemeClr val="accent6">
                    <a:lumMod val="75000"/>
                  </a:schemeClr>
                </a:solidFill>
              </a:rPr>
              <a:t>Crédito</a:t>
            </a:r>
            <a:r>
              <a:rPr lang="en-US" sz="1200" b="1" cap="all" dirty="0" smtClean="0">
                <a:solidFill>
                  <a:schemeClr val="accent6">
                    <a:lumMod val="75000"/>
                  </a:schemeClr>
                </a:solidFill>
              </a:rPr>
              <a:t> social (MICRODATO) </a:t>
            </a:r>
            <a:endParaRPr lang="en-US" sz="1200" b="1" cap="all" dirty="0">
              <a:solidFill>
                <a:schemeClr val="accent6">
                  <a:lumMod val="75000"/>
                </a:schemeClr>
              </a:solidFill>
            </a:endParaRPr>
          </a:p>
        </p:txBody>
      </p:sp>
      <p:sp>
        <p:nvSpPr>
          <p:cNvPr id="2" name="AutoShape 2" descr="Resultado de imagen para formulario web icono"/>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3" name="2 Rectángulo"/>
          <p:cNvSpPr/>
          <p:nvPr/>
        </p:nvSpPr>
        <p:spPr>
          <a:xfrm>
            <a:off x="307975" y="571438"/>
            <a:ext cx="8836025" cy="461665"/>
          </a:xfrm>
          <a:prstGeom prst="rect">
            <a:avLst/>
          </a:prstGeom>
        </p:spPr>
        <p:txBody>
          <a:bodyPr wrap="square">
            <a:spAutoFit/>
          </a:bodyPr>
          <a:lstStyle/>
          <a:p>
            <a:r>
              <a:rPr lang="es-ES_tradnl" sz="1200" i="1" dirty="0">
                <a:effectLst>
                  <a:outerShdw blurRad="38100" dist="38100" dir="2700000" algn="tl">
                    <a:srgbClr val="000000">
                      <a:alpha val="43137"/>
                    </a:srgbClr>
                  </a:outerShdw>
                </a:effectLst>
              </a:rPr>
              <a:t>En este archivo se debe reportar la cantidad y valor de los créditos desembolsados a cada uno de los afiliados. Esta estructura es un reporte obligatorio solo para las cajas que prestan este servicio. </a:t>
            </a:r>
            <a:endParaRPr lang="es-CO" sz="1200" i="1" dirty="0">
              <a:effectLst>
                <a:outerShdw blurRad="38100" dist="38100" dir="2700000" algn="tl">
                  <a:srgbClr val="000000">
                    <a:alpha val="43137"/>
                  </a:srgbClr>
                </a:outerShdw>
              </a:effectLst>
            </a:endParaRPr>
          </a:p>
        </p:txBody>
      </p:sp>
      <p:graphicFrame>
        <p:nvGraphicFramePr>
          <p:cNvPr id="4" name="3 Tabla"/>
          <p:cNvGraphicFramePr>
            <a:graphicFrameLocks noGrp="1"/>
          </p:cNvGraphicFramePr>
          <p:nvPr>
            <p:extLst>
              <p:ext uri="{D42A27DB-BD31-4B8C-83A1-F6EECF244321}">
                <p14:modId xmlns:p14="http://schemas.microsoft.com/office/powerpoint/2010/main" val="352858579"/>
              </p:ext>
            </p:extLst>
          </p:nvPr>
        </p:nvGraphicFramePr>
        <p:xfrm>
          <a:off x="307975" y="1131590"/>
          <a:ext cx="8440488" cy="4039262"/>
        </p:xfrm>
        <a:graphic>
          <a:graphicData uri="http://schemas.openxmlformats.org/drawingml/2006/table">
            <a:tbl>
              <a:tblPr firstRow="1" firstCol="1" bandRow="1">
                <a:tableStyleId>{5C22544A-7EE6-4342-B048-85BDC9FD1C3A}</a:tableStyleId>
              </a:tblPr>
              <a:tblGrid>
                <a:gridCol w="1599729"/>
                <a:gridCol w="5328591"/>
                <a:gridCol w="1512168"/>
              </a:tblGrid>
              <a:tr h="116968">
                <a:tc>
                  <a:txBody>
                    <a:bodyPr/>
                    <a:lstStyle/>
                    <a:p>
                      <a:pPr algn="ctr">
                        <a:lnSpc>
                          <a:spcPct val="107000"/>
                        </a:lnSpc>
                        <a:spcAft>
                          <a:spcPts val="0"/>
                        </a:spcAft>
                      </a:pPr>
                      <a:r>
                        <a:rPr lang="en-US" sz="1000" dirty="0" err="1">
                          <a:effectLst/>
                          <a:uFill>
                            <a:solidFill>
                              <a:srgbClr val="000000"/>
                            </a:solidFill>
                          </a:uFill>
                        </a:rPr>
                        <a:t>Dato</a:t>
                      </a:r>
                      <a:endParaRPr lang="es-CO" sz="1000" dirty="0">
                        <a:solidFill>
                          <a:srgbClr val="000000"/>
                        </a:solidFill>
                        <a:effectLst/>
                        <a:uFill>
                          <a:solidFill>
                            <a:srgbClr val="000000"/>
                          </a:solidFill>
                        </a:uFill>
                        <a:latin typeface="Calibri"/>
                        <a:ea typeface="Calibri"/>
                        <a:cs typeface="Calibri"/>
                      </a:endParaRPr>
                    </a:p>
                  </a:txBody>
                  <a:tcPr marL="22624" marR="22072" marT="22072" marB="22072" anchor="ctr"/>
                </a:tc>
                <a:tc>
                  <a:txBody>
                    <a:bodyPr/>
                    <a:lstStyle/>
                    <a:p>
                      <a:pPr algn="ctr">
                        <a:lnSpc>
                          <a:spcPct val="107000"/>
                        </a:lnSpc>
                        <a:spcAft>
                          <a:spcPts val="0"/>
                        </a:spcAft>
                      </a:pPr>
                      <a:r>
                        <a:rPr lang="en-US" sz="1000">
                          <a:effectLst/>
                          <a:uFill>
                            <a:solidFill>
                              <a:srgbClr val="000000"/>
                            </a:solidFill>
                          </a:uFill>
                        </a:rPr>
                        <a:t>Descripción</a:t>
                      </a:r>
                      <a:endParaRPr lang="es-CO" sz="1000">
                        <a:solidFill>
                          <a:srgbClr val="000000"/>
                        </a:solidFill>
                        <a:effectLst/>
                        <a:uFill>
                          <a:solidFill>
                            <a:srgbClr val="000000"/>
                          </a:solidFill>
                        </a:uFill>
                        <a:latin typeface="Calibri"/>
                        <a:ea typeface="Calibri"/>
                        <a:cs typeface="Calibri"/>
                      </a:endParaRPr>
                    </a:p>
                  </a:txBody>
                  <a:tcPr marL="22624" marR="22072" marT="22072" marB="22072" anchor="ctr"/>
                </a:tc>
                <a:tc>
                  <a:txBody>
                    <a:bodyPr/>
                    <a:lstStyle/>
                    <a:p>
                      <a:pPr algn="ctr">
                        <a:lnSpc>
                          <a:spcPct val="107000"/>
                        </a:lnSpc>
                        <a:spcAft>
                          <a:spcPts val="0"/>
                        </a:spcAft>
                      </a:pPr>
                      <a:r>
                        <a:rPr lang="en-US" sz="1000">
                          <a:effectLst/>
                          <a:uFill>
                            <a:solidFill>
                              <a:srgbClr val="000000"/>
                            </a:solidFill>
                          </a:uFill>
                        </a:rPr>
                        <a:t>Tipo Dato</a:t>
                      </a:r>
                      <a:endParaRPr lang="es-CO" sz="1000">
                        <a:solidFill>
                          <a:srgbClr val="000000"/>
                        </a:solidFill>
                        <a:effectLst/>
                        <a:uFill>
                          <a:solidFill>
                            <a:srgbClr val="000000"/>
                          </a:solidFill>
                        </a:uFill>
                        <a:latin typeface="Calibri"/>
                        <a:ea typeface="Calibri"/>
                        <a:cs typeface="Calibri"/>
                      </a:endParaRPr>
                    </a:p>
                  </a:txBody>
                  <a:tcPr marL="22072" marR="22072" marT="22072" marB="22072" anchor="ctr"/>
                </a:tc>
              </a:tr>
              <a:tr h="406452">
                <a:tc>
                  <a:txBody>
                    <a:bodyPr/>
                    <a:lstStyle/>
                    <a:p>
                      <a:pPr>
                        <a:lnSpc>
                          <a:spcPct val="107000"/>
                        </a:lnSpc>
                        <a:spcAft>
                          <a:spcPts val="0"/>
                        </a:spcAft>
                      </a:pPr>
                      <a:r>
                        <a:rPr lang="en-US" sz="1000">
                          <a:effectLst/>
                          <a:uFill>
                            <a:solidFill>
                              <a:srgbClr val="000000"/>
                            </a:solidFill>
                          </a:uFill>
                        </a:rPr>
                        <a:t>Tipo de Identificación Afiliado </a:t>
                      </a:r>
                      <a:endParaRPr lang="es-CO" sz="1000">
                        <a:solidFill>
                          <a:srgbClr val="000000"/>
                        </a:solidFill>
                        <a:effectLst/>
                        <a:uFill>
                          <a:solidFill>
                            <a:srgbClr val="000000"/>
                          </a:solidFill>
                        </a:uFill>
                        <a:latin typeface="Calibri"/>
                        <a:ea typeface="Calibri"/>
                        <a:cs typeface="Calibri"/>
                      </a:endParaRPr>
                    </a:p>
                  </a:txBody>
                  <a:tcPr marL="22624" marR="22072" marT="22072" marB="22072"/>
                </a:tc>
                <a:tc>
                  <a:txBody>
                    <a:bodyPr/>
                    <a:lstStyle/>
                    <a:p>
                      <a:pPr algn="just">
                        <a:lnSpc>
                          <a:spcPct val="107000"/>
                        </a:lnSpc>
                        <a:spcAft>
                          <a:spcPts val="0"/>
                        </a:spcAft>
                      </a:pPr>
                      <a:r>
                        <a:rPr lang="en-US" sz="1000">
                          <a:effectLst/>
                          <a:uFill>
                            <a:solidFill>
                              <a:srgbClr val="000000"/>
                            </a:solidFill>
                          </a:uFill>
                        </a:rPr>
                        <a:t>Tipo de identificación del afiliado reportado. </a:t>
                      </a:r>
                      <a:endParaRPr lang="es-CO" sz="1000">
                        <a:effectLst/>
                        <a:uFill>
                          <a:solidFill>
                            <a:srgbClr val="000000"/>
                          </a:solidFill>
                        </a:uFill>
                      </a:endParaRPr>
                    </a:p>
                    <a:p>
                      <a:pPr algn="just">
                        <a:lnSpc>
                          <a:spcPct val="107000"/>
                        </a:lnSpc>
                        <a:spcAft>
                          <a:spcPts val="0"/>
                        </a:spcAft>
                      </a:pPr>
                      <a:r>
                        <a:rPr lang="en-US" sz="1000">
                          <a:effectLst/>
                          <a:uFill>
                            <a:solidFill>
                              <a:srgbClr val="000000"/>
                            </a:solidFill>
                          </a:uFill>
                        </a:rPr>
                        <a:t>Campo Obligatorio </a:t>
                      </a:r>
                      <a:endParaRPr lang="es-CO" sz="1000">
                        <a:solidFill>
                          <a:srgbClr val="000000"/>
                        </a:solidFill>
                        <a:effectLst/>
                        <a:uFill>
                          <a:solidFill>
                            <a:srgbClr val="000000"/>
                          </a:solidFill>
                        </a:uFill>
                        <a:latin typeface="Calibri"/>
                        <a:ea typeface="Calibri"/>
                        <a:cs typeface="Calibri"/>
                      </a:endParaRPr>
                    </a:p>
                  </a:txBody>
                  <a:tcPr marL="22624" marR="22072" marT="22072" marB="22072" anchor="ctr"/>
                </a:tc>
                <a:tc>
                  <a:txBody>
                    <a:bodyPr/>
                    <a:lstStyle/>
                    <a:p>
                      <a:pPr>
                        <a:lnSpc>
                          <a:spcPct val="107000"/>
                        </a:lnSpc>
                        <a:spcAft>
                          <a:spcPts val="0"/>
                        </a:spcAft>
                      </a:pPr>
                      <a:r>
                        <a:rPr lang="es-ES_tradnl" sz="1000" u="none" strike="noStrike" dirty="0">
                          <a:effectLst/>
                          <a:uFill>
                            <a:solidFill>
                              <a:srgbClr val="0563C1"/>
                            </a:solidFill>
                          </a:uFill>
                          <a:hlinkClick r:id="rId3" action="ppaction://hlinkfile"/>
                        </a:rPr>
                        <a:t>Tabla 4: </a:t>
                      </a:r>
                      <a:r>
                        <a:rPr lang="es-ES_tradnl" sz="1000" u="none" strike="noStrike" dirty="0" smtClean="0">
                          <a:effectLst/>
                          <a:uFill>
                            <a:solidFill>
                              <a:srgbClr val="0563C1"/>
                            </a:solidFill>
                          </a:uFill>
                        </a:rPr>
                        <a:t> </a:t>
                      </a:r>
                      <a:r>
                        <a:rPr lang="es-ES_tradnl" sz="1000" u="none" strike="noStrike" dirty="0" smtClean="0">
                          <a:effectLst/>
                          <a:uFill>
                            <a:solidFill>
                              <a:srgbClr val="0563C1"/>
                            </a:solidFill>
                          </a:uFill>
                          <a:hlinkClick r:id="rId3" action="ppaction://hlinkfile"/>
                        </a:rPr>
                        <a:t>TIPO</a:t>
                      </a:r>
                      <a:r>
                        <a:rPr lang="es-ES_tradnl" sz="1000" u="none" strike="noStrike" dirty="0" smtClean="0">
                          <a:effectLst/>
                          <a:uFill>
                            <a:solidFill>
                              <a:srgbClr val="000000"/>
                            </a:solidFill>
                          </a:uFill>
                          <a:hlinkClick r:id="rId3" action="ppaction://hlinkfile"/>
                        </a:rPr>
                        <a:t> </a:t>
                      </a:r>
                      <a:endParaRPr lang="es-CO" sz="1000" dirty="0">
                        <a:effectLst/>
                        <a:uFill>
                          <a:solidFill>
                            <a:srgbClr val="000000"/>
                          </a:solidFill>
                        </a:uFill>
                      </a:endParaRPr>
                    </a:p>
                    <a:p>
                      <a:pPr>
                        <a:lnSpc>
                          <a:spcPct val="107000"/>
                        </a:lnSpc>
                        <a:spcAft>
                          <a:spcPts val="0"/>
                        </a:spcAft>
                      </a:pPr>
                      <a:r>
                        <a:rPr lang="es-ES_tradnl" sz="1000" u="sng" dirty="0">
                          <a:effectLst/>
                          <a:uFill>
                            <a:solidFill>
                              <a:srgbClr val="000000"/>
                            </a:solidFill>
                          </a:uFill>
                          <a:hlinkClick r:id="rId3" action="ppaction://hlinkfile"/>
                        </a:rPr>
                        <a:t>IDENTIFICACIÓN</a:t>
                      </a:r>
                      <a:r>
                        <a:rPr lang="en-US" sz="1000" dirty="0">
                          <a:effectLst/>
                          <a:uFill>
                            <a:solidFill>
                              <a:srgbClr val="000000"/>
                            </a:solidFill>
                          </a:uFill>
                        </a:rPr>
                        <a:t> </a:t>
                      </a:r>
                      <a:r>
                        <a:rPr lang="en-US" sz="1000" dirty="0" smtClean="0">
                          <a:effectLst/>
                          <a:uFill>
                            <a:solidFill>
                              <a:srgbClr val="000000"/>
                            </a:solidFill>
                          </a:uFill>
                        </a:rPr>
                        <a:t> </a:t>
                      </a:r>
                      <a:r>
                        <a:rPr lang="en-US" sz="1000" dirty="0" err="1" smtClean="0">
                          <a:effectLst/>
                          <a:uFill>
                            <a:solidFill>
                              <a:srgbClr val="000000"/>
                            </a:solidFill>
                          </a:uFill>
                        </a:rPr>
                        <a:t>Numérico</a:t>
                      </a:r>
                      <a:r>
                        <a:rPr lang="en-US" sz="1000" dirty="0" smtClean="0">
                          <a:effectLst/>
                          <a:uFill>
                            <a:solidFill>
                              <a:srgbClr val="000000"/>
                            </a:solidFill>
                          </a:uFill>
                        </a:rPr>
                        <a:t> </a:t>
                      </a:r>
                      <a:endParaRPr lang="es-CO" sz="1000" dirty="0">
                        <a:solidFill>
                          <a:srgbClr val="000000"/>
                        </a:solidFill>
                        <a:effectLst/>
                        <a:uFill>
                          <a:solidFill>
                            <a:srgbClr val="000000"/>
                          </a:solidFill>
                        </a:uFill>
                        <a:latin typeface="Calibri"/>
                        <a:ea typeface="Calibri"/>
                        <a:cs typeface="Calibri"/>
                      </a:endParaRPr>
                    </a:p>
                  </a:txBody>
                  <a:tcPr marL="22072" marR="22072" marT="22072" marB="22072"/>
                </a:tc>
              </a:tr>
              <a:tr h="385415">
                <a:tc>
                  <a:txBody>
                    <a:bodyPr/>
                    <a:lstStyle/>
                    <a:p>
                      <a:pPr>
                        <a:lnSpc>
                          <a:spcPct val="107000"/>
                        </a:lnSpc>
                        <a:spcAft>
                          <a:spcPts val="0"/>
                        </a:spcAft>
                      </a:pPr>
                      <a:r>
                        <a:rPr lang="en-US" sz="1000" dirty="0" err="1">
                          <a:effectLst/>
                          <a:uFill>
                            <a:solidFill>
                              <a:srgbClr val="000000"/>
                            </a:solidFill>
                          </a:uFill>
                        </a:rPr>
                        <a:t>Número</a:t>
                      </a:r>
                      <a:r>
                        <a:rPr lang="en-US" sz="1000" dirty="0">
                          <a:effectLst/>
                          <a:uFill>
                            <a:solidFill>
                              <a:srgbClr val="000000"/>
                            </a:solidFill>
                          </a:uFill>
                        </a:rPr>
                        <a:t> de </a:t>
                      </a:r>
                      <a:r>
                        <a:rPr lang="en-US" sz="1000" dirty="0" smtClean="0">
                          <a:effectLst/>
                          <a:uFill>
                            <a:solidFill>
                              <a:srgbClr val="000000"/>
                            </a:solidFill>
                          </a:uFill>
                        </a:rPr>
                        <a:t> </a:t>
                      </a:r>
                      <a:r>
                        <a:rPr lang="en-US" sz="1000" dirty="0" err="1" smtClean="0">
                          <a:effectLst/>
                          <a:uFill>
                            <a:solidFill>
                              <a:srgbClr val="000000"/>
                            </a:solidFill>
                          </a:uFill>
                        </a:rPr>
                        <a:t>Identificación</a:t>
                      </a:r>
                      <a:r>
                        <a:rPr lang="en-US" sz="1000" dirty="0" smtClean="0">
                          <a:effectLst/>
                          <a:uFill>
                            <a:solidFill>
                              <a:srgbClr val="000000"/>
                            </a:solidFill>
                          </a:uFill>
                        </a:rPr>
                        <a:t> </a:t>
                      </a:r>
                      <a:endParaRPr lang="es-CO" sz="1000" dirty="0">
                        <a:effectLst/>
                        <a:uFill>
                          <a:solidFill>
                            <a:srgbClr val="000000"/>
                          </a:solidFill>
                        </a:uFill>
                      </a:endParaRPr>
                    </a:p>
                    <a:p>
                      <a:pPr>
                        <a:lnSpc>
                          <a:spcPct val="107000"/>
                        </a:lnSpc>
                        <a:spcAft>
                          <a:spcPts val="0"/>
                        </a:spcAft>
                      </a:pPr>
                      <a:r>
                        <a:rPr lang="en-US" sz="1000" dirty="0" err="1">
                          <a:effectLst/>
                          <a:uFill>
                            <a:solidFill>
                              <a:srgbClr val="000000"/>
                            </a:solidFill>
                          </a:uFill>
                        </a:rPr>
                        <a:t>Afiliado</a:t>
                      </a:r>
                      <a:r>
                        <a:rPr lang="en-US" sz="1000" dirty="0">
                          <a:effectLst/>
                          <a:uFill>
                            <a:solidFill>
                              <a:srgbClr val="000000"/>
                            </a:solidFill>
                          </a:uFill>
                        </a:rPr>
                        <a:t> </a:t>
                      </a:r>
                      <a:endParaRPr lang="es-CO" sz="1000" dirty="0">
                        <a:solidFill>
                          <a:srgbClr val="000000"/>
                        </a:solidFill>
                        <a:effectLst/>
                        <a:uFill>
                          <a:solidFill>
                            <a:srgbClr val="000000"/>
                          </a:solidFill>
                        </a:uFill>
                        <a:latin typeface="Calibri"/>
                        <a:ea typeface="Calibri"/>
                        <a:cs typeface="Calibri"/>
                      </a:endParaRPr>
                    </a:p>
                  </a:txBody>
                  <a:tcPr marL="22624" marR="22072" marT="22072" marB="22072"/>
                </a:tc>
                <a:tc>
                  <a:txBody>
                    <a:bodyPr/>
                    <a:lstStyle/>
                    <a:p>
                      <a:pPr marR="33020" algn="just">
                        <a:lnSpc>
                          <a:spcPct val="107000"/>
                        </a:lnSpc>
                        <a:spcAft>
                          <a:spcPts val="0"/>
                        </a:spcAft>
                      </a:pPr>
                      <a:r>
                        <a:rPr lang="en-US" sz="1000">
                          <a:effectLst/>
                          <a:uFill>
                            <a:solidFill>
                              <a:srgbClr val="000000"/>
                            </a:solidFill>
                          </a:uFill>
                        </a:rPr>
                        <a:t>Número de identificación del afiliado reportado. Se debe reportar sin puntos ni comas. </a:t>
                      </a:r>
                      <a:endParaRPr lang="es-CO" sz="1000">
                        <a:effectLst/>
                        <a:uFill>
                          <a:solidFill>
                            <a:srgbClr val="000000"/>
                          </a:solidFill>
                        </a:uFill>
                      </a:endParaRPr>
                    </a:p>
                    <a:p>
                      <a:pPr marR="33020" algn="just">
                        <a:lnSpc>
                          <a:spcPct val="107000"/>
                        </a:lnSpc>
                        <a:spcAft>
                          <a:spcPts val="0"/>
                        </a:spcAft>
                      </a:pPr>
                      <a:r>
                        <a:rPr lang="en-US" sz="1000">
                          <a:effectLst/>
                          <a:uFill>
                            <a:solidFill>
                              <a:srgbClr val="000000"/>
                            </a:solidFill>
                          </a:uFill>
                        </a:rPr>
                        <a:t>Campo Obligatorio </a:t>
                      </a:r>
                      <a:endParaRPr lang="es-CO" sz="1000">
                        <a:solidFill>
                          <a:srgbClr val="000000"/>
                        </a:solidFill>
                        <a:effectLst/>
                        <a:uFill>
                          <a:solidFill>
                            <a:srgbClr val="000000"/>
                          </a:solidFill>
                        </a:uFill>
                        <a:latin typeface="Calibri"/>
                        <a:ea typeface="Calibri"/>
                        <a:cs typeface="Calibri"/>
                      </a:endParaRPr>
                    </a:p>
                  </a:txBody>
                  <a:tcPr marL="22624" marR="22072" marT="22072" marB="22072"/>
                </a:tc>
                <a:tc>
                  <a:txBody>
                    <a:bodyPr/>
                    <a:lstStyle/>
                    <a:p>
                      <a:pPr>
                        <a:lnSpc>
                          <a:spcPct val="107000"/>
                        </a:lnSpc>
                        <a:spcAft>
                          <a:spcPts val="0"/>
                        </a:spcAft>
                      </a:pPr>
                      <a:r>
                        <a:rPr lang="en-US" sz="1000">
                          <a:effectLst/>
                          <a:uFill>
                            <a:solidFill>
                              <a:srgbClr val="000000"/>
                            </a:solidFill>
                          </a:uFill>
                        </a:rPr>
                        <a:t>Alfanumérico </a:t>
                      </a:r>
                      <a:endParaRPr lang="es-CO" sz="1000">
                        <a:solidFill>
                          <a:srgbClr val="000000"/>
                        </a:solidFill>
                        <a:effectLst/>
                        <a:uFill>
                          <a:solidFill>
                            <a:srgbClr val="000000"/>
                          </a:solidFill>
                        </a:uFill>
                        <a:latin typeface="Calibri"/>
                        <a:ea typeface="Calibri"/>
                        <a:cs typeface="Calibri"/>
                      </a:endParaRPr>
                    </a:p>
                  </a:txBody>
                  <a:tcPr marL="22072" marR="22072" marT="22072" marB="22072" anchor="ctr"/>
                </a:tc>
              </a:tr>
              <a:tr h="388204">
                <a:tc>
                  <a:txBody>
                    <a:bodyPr/>
                    <a:lstStyle/>
                    <a:p>
                      <a:pPr marL="1270">
                        <a:lnSpc>
                          <a:spcPct val="107000"/>
                        </a:lnSpc>
                        <a:spcAft>
                          <a:spcPts val="0"/>
                        </a:spcAft>
                      </a:pPr>
                      <a:r>
                        <a:rPr lang="en-US" sz="1000">
                          <a:effectLst/>
                          <a:uFill>
                            <a:solidFill>
                              <a:srgbClr val="000000"/>
                            </a:solidFill>
                          </a:uFill>
                        </a:rPr>
                        <a:t>Categoría_Acredita</a:t>
                      </a:r>
                      <a:endParaRPr lang="es-CO" sz="1000">
                        <a:solidFill>
                          <a:srgbClr val="000000"/>
                        </a:solidFill>
                        <a:effectLst/>
                        <a:uFill>
                          <a:solidFill>
                            <a:srgbClr val="000000"/>
                          </a:solidFill>
                        </a:uFill>
                        <a:latin typeface="Calibri"/>
                        <a:ea typeface="Calibri"/>
                        <a:cs typeface="Calibri"/>
                      </a:endParaRPr>
                    </a:p>
                  </a:txBody>
                  <a:tcPr marL="22624" marR="22072" marT="22072" marB="22072" anchor="ctr"/>
                </a:tc>
                <a:tc>
                  <a:txBody>
                    <a:bodyPr/>
                    <a:lstStyle/>
                    <a:p>
                      <a:pPr algn="just">
                        <a:lnSpc>
                          <a:spcPct val="107000"/>
                        </a:lnSpc>
                        <a:spcAft>
                          <a:spcPts val="0"/>
                        </a:spcAft>
                      </a:pPr>
                      <a:r>
                        <a:rPr lang="es-ES_tradnl" sz="1000">
                          <a:effectLst/>
                          <a:uFill>
                            <a:solidFill>
                              <a:srgbClr val="000000"/>
                            </a:solidFill>
                          </a:uFill>
                        </a:rPr>
                        <a:t>Hace referencia a la categoría cuando el beneficiario acredita el derecho. Puede coincidir o no con la categoría reportada en la estructura 2-002</a:t>
                      </a:r>
                      <a:r>
                        <a:rPr lang="en-US" sz="1000">
                          <a:effectLst/>
                          <a:uFill>
                            <a:solidFill>
                              <a:srgbClr val="000000"/>
                            </a:solidFill>
                          </a:uFill>
                        </a:rPr>
                        <a:t>ª </a:t>
                      </a:r>
                      <a:r>
                        <a:rPr lang="es-ES_tradnl" sz="1000">
                          <a:effectLst/>
                          <a:uFill>
                            <a:solidFill>
                              <a:srgbClr val="000000"/>
                            </a:solidFill>
                          </a:uFill>
                        </a:rPr>
                        <a:t>AFILIADOS</a:t>
                      </a:r>
                      <a:endParaRPr lang="es-CO" sz="1000">
                        <a:effectLst/>
                        <a:uFill>
                          <a:solidFill>
                            <a:srgbClr val="000000"/>
                          </a:solidFill>
                        </a:uFill>
                      </a:endParaRPr>
                    </a:p>
                    <a:p>
                      <a:pPr algn="just">
                        <a:lnSpc>
                          <a:spcPct val="107000"/>
                        </a:lnSpc>
                        <a:spcAft>
                          <a:spcPts val="0"/>
                        </a:spcAft>
                      </a:pPr>
                      <a:r>
                        <a:rPr lang="es-ES_tradnl" sz="1000">
                          <a:effectLst/>
                          <a:uFill>
                            <a:solidFill>
                              <a:srgbClr val="000000"/>
                            </a:solidFill>
                          </a:uFill>
                        </a:rPr>
                        <a:t> </a:t>
                      </a:r>
                      <a:r>
                        <a:rPr lang="en-US" sz="1000">
                          <a:effectLst/>
                          <a:uFill>
                            <a:solidFill>
                              <a:srgbClr val="000000"/>
                            </a:solidFill>
                          </a:uFill>
                        </a:rPr>
                        <a:t>Campo Obligatorio</a:t>
                      </a:r>
                      <a:endParaRPr lang="es-CO" sz="1000">
                        <a:solidFill>
                          <a:srgbClr val="000000"/>
                        </a:solidFill>
                        <a:effectLst/>
                        <a:uFill>
                          <a:solidFill>
                            <a:srgbClr val="000000"/>
                          </a:solidFill>
                        </a:uFill>
                        <a:latin typeface="Calibri"/>
                        <a:ea typeface="Calibri"/>
                        <a:cs typeface="Calibri"/>
                      </a:endParaRPr>
                    </a:p>
                  </a:txBody>
                  <a:tcPr marL="22624" marR="22072" marT="22072" marB="22072"/>
                </a:tc>
                <a:tc>
                  <a:txBody>
                    <a:bodyPr/>
                    <a:lstStyle/>
                    <a:p>
                      <a:pPr>
                        <a:lnSpc>
                          <a:spcPct val="107000"/>
                        </a:lnSpc>
                        <a:spcAft>
                          <a:spcPts val="0"/>
                        </a:spcAft>
                      </a:pPr>
                      <a:r>
                        <a:rPr lang="es-ES_tradnl" sz="1000" dirty="0">
                          <a:effectLst/>
                          <a:uFill>
                            <a:solidFill>
                              <a:srgbClr val="000000"/>
                            </a:solidFill>
                          </a:uFill>
                        </a:rPr>
                        <a:t>Tabla 8: CATEGORÍA Numérico</a:t>
                      </a:r>
                      <a:endParaRPr lang="es-CO" sz="1000" dirty="0">
                        <a:solidFill>
                          <a:srgbClr val="000000"/>
                        </a:solidFill>
                        <a:effectLst/>
                        <a:uFill>
                          <a:solidFill>
                            <a:srgbClr val="000000"/>
                          </a:solidFill>
                        </a:uFill>
                        <a:latin typeface="Calibri"/>
                        <a:ea typeface="Calibri"/>
                        <a:cs typeface="Calibri"/>
                      </a:endParaRPr>
                    </a:p>
                  </a:txBody>
                  <a:tcPr marL="22072" marR="22072" marT="22072" marB="22072" anchor="ctr"/>
                </a:tc>
              </a:tr>
              <a:tr h="388204">
                <a:tc>
                  <a:txBody>
                    <a:bodyPr/>
                    <a:lstStyle/>
                    <a:p>
                      <a:pPr marL="1270">
                        <a:lnSpc>
                          <a:spcPct val="107000"/>
                        </a:lnSpc>
                        <a:spcAft>
                          <a:spcPts val="0"/>
                        </a:spcAft>
                      </a:pPr>
                      <a:r>
                        <a:rPr lang="en-US" sz="1000">
                          <a:effectLst/>
                          <a:uFill>
                            <a:solidFill>
                              <a:srgbClr val="000000"/>
                            </a:solidFill>
                          </a:uFill>
                        </a:rPr>
                        <a:t>Valor fondo origen 4% </a:t>
                      </a:r>
                      <a:endParaRPr lang="es-CO" sz="1000">
                        <a:solidFill>
                          <a:srgbClr val="000000"/>
                        </a:solidFill>
                        <a:effectLst/>
                        <a:uFill>
                          <a:solidFill>
                            <a:srgbClr val="000000"/>
                          </a:solidFill>
                        </a:uFill>
                        <a:latin typeface="Calibri"/>
                        <a:ea typeface="Calibri"/>
                        <a:cs typeface="Calibri"/>
                      </a:endParaRPr>
                    </a:p>
                  </a:txBody>
                  <a:tcPr marL="22624" marR="22072" marT="22072" marB="22072" anchor="ctr"/>
                </a:tc>
                <a:tc>
                  <a:txBody>
                    <a:bodyPr/>
                    <a:lstStyle/>
                    <a:p>
                      <a:pPr marL="1270" algn="just">
                        <a:lnSpc>
                          <a:spcPct val="107000"/>
                        </a:lnSpc>
                        <a:spcAft>
                          <a:spcPts val="0"/>
                        </a:spcAft>
                      </a:pPr>
                      <a:r>
                        <a:rPr lang="en-US" sz="1000">
                          <a:effectLst/>
                          <a:uFill>
                            <a:solidFill>
                              <a:srgbClr val="000000"/>
                            </a:solidFill>
                          </a:uFill>
                        </a:rPr>
                        <a:t>Monto total de los recursos del fondo originados en el 4%. </a:t>
                      </a:r>
                      <a:endParaRPr lang="es-CO" sz="1000">
                        <a:effectLst/>
                        <a:uFill>
                          <a:solidFill>
                            <a:srgbClr val="000000"/>
                          </a:solidFill>
                        </a:uFill>
                      </a:endParaRPr>
                    </a:p>
                    <a:p>
                      <a:pPr marL="1270" algn="just">
                        <a:lnSpc>
                          <a:spcPct val="107000"/>
                        </a:lnSpc>
                        <a:spcAft>
                          <a:spcPts val="0"/>
                        </a:spcAft>
                      </a:pPr>
                      <a:r>
                        <a:rPr lang="en-US" sz="1000">
                          <a:effectLst/>
                          <a:uFill>
                            <a:solidFill>
                              <a:srgbClr val="000000"/>
                            </a:solidFill>
                          </a:uFill>
                        </a:rPr>
                        <a:t>Valor en pesos, sin decimales ni separadores. Cero (0) si no aplica. </a:t>
                      </a:r>
                      <a:endParaRPr lang="es-CO" sz="1000">
                        <a:effectLst/>
                        <a:uFill>
                          <a:solidFill>
                            <a:srgbClr val="000000"/>
                          </a:solidFill>
                        </a:uFill>
                      </a:endParaRPr>
                    </a:p>
                    <a:p>
                      <a:pPr marL="1270">
                        <a:lnSpc>
                          <a:spcPct val="107000"/>
                        </a:lnSpc>
                        <a:spcAft>
                          <a:spcPts val="0"/>
                        </a:spcAft>
                      </a:pPr>
                      <a:r>
                        <a:rPr lang="en-US" sz="1000">
                          <a:effectLst/>
                          <a:uFill>
                            <a:solidFill>
                              <a:srgbClr val="000000"/>
                            </a:solidFill>
                          </a:uFill>
                        </a:rPr>
                        <a:t>Campo Obligatorio </a:t>
                      </a:r>
                      <a:endParaRPr lang="es-CO" sz="1000">
                        <a:solidFill>
                          <a:srgbClr val="000000"/>
                        </a:solidFill>
                        <a:effectLst/>
                        <a:uFill>
                          <a:solidFill>
                            <a:srgbClr val="000000"/>
                          </a:solidFill>
                        </a:uFill>
                        <a:latin typeface="Calibri"/>
                        <a:ea typeface="Calibri"/>
                        <a:cs typeface="Calibri"/>
                      </a:endParaRPr>
                    </a:p>
                  </a:txBody>
                  <a:tcPr marL="22624" marR="22072" marT="22072" marB="22072"/>
                </a:tc>
                <a:tc>
                  <a:txBody>
                    <a:bodyPr/>
                    <a:lstStyle/>
                    <a:p>
                      <a:pPr>
                        <a:lnSpc>
                          <a:spcPct val="107000"/>
                        </a:lnSpc>
                        <a:spcAft>
                          <a:spcPts val="0"/>
                        </a:spcAft>
                      </a:pPr>
                      <a:r>
                        <a:rPr lang="en-US" sz="1000">
                          <a:effectLst/>
                          <a:uFill>
                            <a:solidFill>
                              <a:srgbClr val="000000"/>
                            </a:solidFill>
                          </a:uFill>
                        </a:rPr>
                        <a:t>Numérico </a:t>
                      </a:r>
                      <a:endParaRPr lang="es-CO" sz="1000">
                        <a:solidFill>
                          <a:srgbClr val="000000"/>
                        </a:solidFill>
                        <a:effectLst/>
                        <a:uFill>
                          <a:solidFill>
                            <a:srgbClr val="000000"/>
                          </a:solidFill>
                        </a:uFill>
                        <a:latin typeface="Calibri"/>
                        <a:ea typeface="Calibri"/>
                        <a:cs typeface="Calibri"/>
                      </a:endParaRPr>
                    </a:p>
                  </a:txBody>
                  <a:tcPr marL="22072" marR="22072" marT="22072" marB="22072" anchor="ctr"/>
                </a:tc>
              </a:tr>
              <a:tr h="388204">
                <a:tc>
                  <a:txBody>
                    <a:bodyPr/>
                    <a:lstStyle/>
                    <a:p>
                      <a:pPr marL="1270">
                        <a:lnSpc>
                          <a:spcPct val="107000"/>
                        </a:lnSpc>
                        <a:spcAft>
                          <a:spcPts val="0"/>
                        </a:spcAft>
                      </a:pPr>
                      <a:r>
                        <a:rPr lang="en-US" sz="1000">
                          <a:effectLst/>
                          <a:uFill>
                            <a:solidFill>
                              <a:srgbClr val="000000"/>
                            </a:solidFill>
                          </a:uFill>
                        </a:rPr>
                        <a:t>Valor fondo otras fuentes </a:t>
                      </a:r>
                      <a:endParaRPr lang="es-CO" sz="1000">
                        <a:solidFill>
                          <a:srgbClr val="000000"/>
                        </a:solidFill>
                        <a:effectLst/>
                        <a:uFill>
                          <a:solidFill>
                            <a:srgbClr val="000000"/>
                          </a:solidFill>
                        </a:uFill>
                        <a:latin typeface="Calibri"/>
                        <a:ea typeface="Calibri"/>
                        <a:cs typeface="Calibri"/>
                      </a:endParaRPr>
                    </a:p>
                  </a:txBody>
                  <a:tcPr marL="22624" marR="22072" marT="22072" marB="22072" anchor="ctr"/>
                </a:tc>
                <a:tc>
                  <a:txBody>
                    <a:bodyPr/>
                    <a:lstStyle/>
                    <a:p>
                      <a:pPr marL="1270" algn="just">
                        <a:lnSpc>
                          <a:spcPct val="107000"/>
                        </a:lnSpc>
                        <a:spcAft>
                          <a:spcPts val="0"/>
                        </a:spcAft>
                      </a:pPr>
                      <a:r>
                        <a:rPr lang="en-US" sz="1000">
                          <a:effectLst/>
                          <a:uFill>
                            <a:solidFill>
                              <a:srgbClr val="000000"/>
                            </a:solidFill>
                          </a:uFill>
                        </a:rPr>
                        <a:t>Monto total de los recursos del fondo originados en otras fuentes. </a:t>
                      </a:r>
                      <a:endParaRPr lang="es-CO" sz="1000">
                        <a:effectLst/>
                        <a:uFill>
                          <a:solidFill>
                            <a:srgbClr val="000000"/>
                          </a:solidFill>
                        </a:uFill>
                      </a:endParaRPr>
                    </a:p>
                    <a:p>
                      <a:pPr marL="1270" algn="just">
                        <a:lnSpc>
                          <a:spcPct val="107000"/>
                        </a:lnSpc>
                        <a:spcAft>
                          <a:spcPts val="0"/>
                        </a:spcAft>
                      </a:pPr>
                      <a:r>
                        <a:rPr lang="en-US" sz="1000">
                          <a:effectLst/>
                          <a:uFill>
                            <a:solidFill>
                              <a:srgbClr val="000000"/>
                            </a:solidFill>
                          </a:uFill>
                        </a:rPr>
                        <a:t>Valor en pesos, sin decimales ni separadores. Cero (0) si no aplica. </a:t>
                      </a:r>
                      <a:endParaRPr lang="es-CO" sz="1000">
                        <a:effectLst/>
                        <a:uFill>
                          <a:solidFill>
                            <a:srgbClr val="000000"/>
                          </a:solidFill>
                        </a:uFill>
                      </a:endParaRPr>
                    </a:p>
                    <a:p>
                      <a:pPr marL="1270">
                        <a:lnSpc>
                          <a:spcPct val="107000"/>
                        </a:lnSpc>
                        <a:spcAft>
                          <a:spcPts val="0"/>
                        </a:spcAft>
                      </a:pPr>
                      <a:r>
                        <a:rPr lang="en-US" sz="1000">
                          <a:effectLst/>
                          <a:uFill>
                            <a:solidFill>
                              <a:srgbClr val="000000"/>
                            </a:solidFill>
                          </a:uFill>
                        </a:rPr>
                        <a:t>Campo Obligatorio </a:t>
                      </a:r>
                      <a:endParaRPr lang="es-CO" sz="1000">
                        <a:solidFill>
                          <a:srgbClr val="000000"/>
                        </a:solidFill>
                        <a:effectLst/>
                        <a:uFill>
                          <a:solidFill>
                            <a:srgbClr val="000000"/>
                          </a:solidFill>
                        </a:uFill>
                        <a:latin typeface="Calibri"/>
                        <a:ea typeface="Calibri"/>
                        <a:cs typeface="Calibri"/>
                      </a:endParaRPr>
                    </a:p>
                  </a:txBody>
                  <a:tcPr marL="22624" marR="22072" marT="22072" marB="22072"/>
                </a:tc>
                <a:tc>
                  <a:txBody>
                    <a:bodyPr/>
                    <a:lstStyle/>
                    <a:p>
                      <a:pPr>
                        <a:lnSpc>
                          <a:spcPct val="107000"/>
                        </a:lnSpc>
                        <a:spcAft>
                          <a:spcPts val="0"/>
                        </a:spcAft>
                      </a:pPr>
                      <a:r>
                        <a:rPr lang="en-US" sz="1000">
                          <a:effectLst/>
                          <a:uFill>
                            <a:solidFill>
                              <a:srgbClr val="000000"/>
                            </a:solidFill>
                          </a:uFill>
                        </a:rPr>
                        <a:t>Numérico </a:t>
                      </a:r>
                      <a:endParaRPr lang="es-CO" sz="1000">
                        <a:solidFill>
                          <a:srgbClr val="000000"/>
                        </a:solidFill>
                        <a:effectLst/>
                        <a:uFill>
                          <a:solidFill>
                            <a:srgbClr val="000000"/>
                          </a:solidFill>
                        </a:uFill>
                        <a:latin typeface="Calibri"/>
                        <a:ea typeface="Calibri"/>
                        <a:cs typeface="Calibri"/>
                      </a:endParaRPr>
                    </a:p>
                  </a:txBody>
                  <a:tcPr marL="22072" marR="22072" marT="22072" marB="22072" anchor="ctr"/>
                </a:tc>
              </a:tr>
              <a:tr h="320006">
                <a:tc>
                  <a:txBody>
                    <a:bodyPr/>
                    <a:lstStyle/>
                    <a:p>
                      <a:pPr marL="1270">
                        <a:lnSpc>
                          <a:spcPct val="107000"/>
                        </a:lnSpc>
                        <a:spcAft>
                          <a:spcPts val="0"/>
                        </a:spcAft>
                      </a:pPr>
                      <a:r>
                        <a:rPr lang="en-US" sz="1000">
                          <a:effectLst/>
                          <a:uFill>
                            <a:solidFill>
                              <a:srgbClr val="000000"/>
                            </a:solidFill>
                          </a:uFill>
                        </a:rPr>
                        <a:t>Modalidad de crédito </a:t>
                      </a:r>
                      <a:endParaRPr lang="es-CO" sz="1000">
                        <a:solidFill>
                          <a:srgbClr val="000000"/>
                        </a:solidFill>
                        <a:effectLst/>
                        <a:uFill>
                          <a:solidFill>
                            <a:srgbClr val="000000"/>
                          </a:solidFill>
                        </a:uFill>
                        <a:latin typeface="Calibri"/>
                        <a:ea typeface="Calibri"/>
                        <a:cs typeface="Calibri"/>
                      </a:endParaRPr>
                    </a:p>
                  </a:txBody>
                  <a:tcPr marL="22624" marR="22072" marT="22072" marB="22072" anchor="ctr"/>
                </a:tc>
                <a:tc>
                  <a:txBody>
                    <a:bodyPr/>
                    <a:lstStyle/>
                    <a:p>
                      <a:pPr marL="1270" marR="33020" algn="just">
                        <a:lnSpc>
                          <a:spcPct val="107000"/>
                        </a:lnSpc>
                        <a:spcAft>
                          <a:spcPts val="0"/>
                        </a:spcAft>
                      </a:pPr>
                      <a:r>
                        <a:rPr lang="en-US" sz="1000">
                          <a:effectLst/>
                          <a:uFill>
                            <a:solidFill>
                              <a:srgbClr val="000000"/>
                            </a:solidFill>
                          </a:uFill>
                        </a:rPr>
                        <a:t>Código de crédito que ha utilizado el afiliado a la Caja de Compensación Familiar.  </a:t>
                      </a:r>
                      <a:endParaRPr lang="es-CO" sz="1000">
                        <a:effectLst/>
                        <a:uFill>
                          <a:solidFill>
                            <a:srgbClr val="000000"/>
                          </a:solidFill>
                        </a:uFill>
                      </a:endParaRPr>
                    </a:p>
                    <a:p>
                      <a:pPr marL="1270" marR="33020" algn="just">
                        <a:lnSpc>
                          <a:spcPct val="107000"/>
                        </a:lnSpc>
                        <a:spcAft>
                          <a:spcPts val="0"/>
                        </a:spcAft>
                      </a:pPr>
                      <a:r>
                        <a:rPr lang="en-US" sz="1000">
                          <a:effectLst/>
                          <a:uFill>
                            <a:solidFill>
                              <a:srgbClr val="000000"/>
                            </a:solidFill>
                          </a:uFill>
                        </a:rPr>
                        <a:t>Campo Obligatorio </a:t>
                      </a:r>
                      <a:endParaRPr lang="es-CO" sz="1000">
                        <a:solidFill>
                          <a:srgbClr val="000000"/>
                        </a:solidFill>
                        <a:effectLst/>
                        <a:uFill>
                          <a:solidFill>
                            <a:srgbClr val="000000"/>
                          </a:solidFill>
                        </a:uFill>
                        <a:latin typeface="Calibri"/>
                        <a:ea typeface="Calibri"/>
                        <a:cs typeface="Calibri"/>
                      </a:endParaRPr>
                    </a:p>
                  </a:txBody>
                  <a:tcPr marL="22624" marR="36419" marT="22072" marB="22072" anchor="ctr"/>
                </a:tc>
                <a:tc>
                  <a:txBody>
                    <a:bodyPr/>
                    <a:lstStyle/>
                    <a:p>
                      <a:pPr algn="just">
                        <a:lnSpc>
                          <a:spcPct val="107000"/>
                        </a:lnSpc>
                        <a:spcAft>
                          <a:spcPts val="0"/>
                        </a:spcAft>
                      </a:pPr>
                      <a:r>
                        <a:rPr lang="es-ES_tradnl" sz="1000" u="none" strike="noStrike" dirty="0">
                          <a:effectLst/>
                          <a:uFill>
                            <a:solidFill>
                              <a:srgbClr val="0563C1"/>
                            </a:solidFill>
                          </a:uFill>
                          <a:hlinkClick r:id="rId4" action="ppaction://hlinkfile"/>
                        </a:rPr>
                        <a:t>Tabla 66</a:t>
                      </a:r>
                      <a:r>
                        <a:rPr lang="es-ES_tradnl" sz="1000" u="none" strike="noStrike" dirty="0" smtClean="0">
                          <a:effectLst/>
                          <a:uFill>
                            <a:solidFill>
                              <a:srgbClr val="0563C1"/>
                            </a:solidFill>
                          </a:uFill>
                          <a:hlinkClick r:id="rId4" action="ppaction://hlinkfile"/>
                        </a:rPr>
                        <a:t>:</a:t>
                      </a:r>
                      <a:r>
                        <a:rPr lang="es-ES_tradnl" sz="1000" u="none" strike="noStrike" dirty="0" smtClean="0">
                          <a:effectLst/>
                          <a:uFill>
                            <a:solidFill>
                              <a:srgbClr val="0563C1"/>
                            </a:solidFill>
                          </a:uFill>
                        </a:rPr>
                        <a:t> </a:t>
                      </a:r>
                      <a:r>
                        <a:rPr lang="es-ES_tradnl" sz="1000" u="sng" dirty="0" smtClean="0">
                          <a:effectLst/>
                          <a:uFill>
                            <a:solidFill>
                              <a:srgbClr val="000000"/>
                            </a:solidFill>
                          </a:uFill>
                          <a:hlinkClick r:id="rId4" action="ppaction://hlinkfile"/>
                        </a:rPr>
                        <a:t>MODALIDAD </a:t>
                      </a:r>
                      <a:r>
                        <a:rPr lang="es-ES_tradnl" sz="1000" u="sng" dirty="0">
                          <a:effectLst/>
                          <a:uFill>
                            <a:solidFill>
                              <a:srgbClr val="000000"/>
                            </a:solidFill>
                          </a:uFill>
                          <a:hlinkClick r:id="rId4" action="ppaction://hlinkfile"/>
                        </a:rPr>
                        <a:t>DE CRÉDITO SOCIAL</a:t>
                      </a:r>
                      <a:endParaRPr lang="es-CO" sz="1000" dirty="0">
                        <a:effectLst/>
                        <a:uFill>
                          <a:solidFill>
                            <a:srgbClr val="000000"/>
                          </a:solidFill>
                        </a:uFill>
                      </a:endParaRPr>
                    </a:p>
                    <a:p>
                      <a:pPr>
                        <a:lnSpc>
                          <a:spcPct val="107000"/>
                        </a:lnSpc>
                        <a:spcAft>
                          <a:spcPts val="0"/>
                        </a:spcAft>
                      </a:pPr>
                      <a:r>
                        <a:rPr lang="en-US" sz="1000" dirty="0" err="1">
                          <a:effectLst/>
                          <a:uFill>
                            <a:solidFill>
                              <a:srgbClr val="000000"/>
                            </a:solidFill>
                          </a:uFill>
                        </a:rPr>
                        <a:t>Numérico</a:t>
                      </a:r>
                      <a:r>
                        <a:rPr lang="en-US" sz="1000" dirty="0">
                          <a:effectLst/>
                          <a:uFill>
                            <a:solidFill>
                              <a:srgbClr val="000000"/>
                            </a:solidFill>
                          </a:uFill>
                        </a:rPr>
                        <a:t> </a:t>
                      </a:r>
                      <a:endParaRPr lang="es-CO" sz="1000" dirty="0">
                        <a:solidFill>
                          <a:srgbClr val="000000"/>
                        </a:solidFill>
                        <a:effectLst/>
                        <a:uFill>
                          <a:solidFill>
                            <a:srgbClr val="000000"/>
                          </a:solidFill>
                        </a:uFill>
                        <a:latin typeface="Calibri"/>
                        <a:ea typeface="Calibri"/>
                        <a:cs typeface="Calibri"/>
                      </a:endParaRPr>
                    </a:p>
                  </a:txBody>
                  <a:tcPr marL="22072" marR="22072" marT="22072" marB="22072"/>
                </a:tc>
              </a:tr>
              <a:tr h="246547">
                <a:tc>
                  <a:txBody>
                    <a:bodyPr/>
                    <a:lstStyle/>
                    <a:p>
                      <a:pPr marL="1270">
                        <a:lnSpc>
                          <a:spcPct val="107000"/>
                        </a:lnSpc>
                        <a:spcAft>
                          <a:spcPts val="0"/>
                        </a:spcAft>
                      </a:pPr>
                      <a:r>
                        <a:rPr lang="en-US" sz="1000">
                          <a:effectLst/>
                          <a:uFill>
                            <a:solidFill>
                              <a:srgbClr val="000000"/>
                            </a:solidFill>
                          </a:uFill>
                        </a:rPr>
                        <a:t>Tasa de interés </a:t>
                      </a:r>
                      <a:endParaRPr lang="es-CO" sz="1000">
                        <a:solidFill>
                          <a:srgbClr val="000000"/>
                        </a:solidFill>
                        <a:effectLst/>
                        <a:uFill>
                          <a:solidFill>
                            <a:srgbClr val="000000"/>
                          </a:solidFill>
                        </a:uFill>
                        <a:latin typeface="Calibri"/>
                        <a:ea typeface="Calibri"/>
                        <a:cs typeface="Calibri"/>
                      </a:endParaRPr>
                    </a:p>
                  </a:txBody>
                  <a:tcPr marL="22624" marR="22072" marT="22072" marB="22072" anchor="ctr"/>
                </a:tc>
                <a:tc>
                  <a:txBody>
                    <a:bodyPr/>
                    <a:lstStyle/>
                    <a:p>
                      <a:pPr marL="1270" marR="31750" algn="just">
                        <a:lnSpc>
                          <a:spcPct val="107000"/>
                        </a:lnSpc>
                        <a:spcAft>
                          <a:spcPts val="0"/>
                        </a:spcAft>
                      </a:pPr>
                      <a:r>
                        <a:rPr lang="en-US" sz="1000" dirty="0" err="1">
                          <a:effectLst/>
                          <a:uFill>
                            <a:solidFill>
                              <a:srgbClr val="000000"/>
                            </a:solidFill>
                          </a:uFill>
                        </a:rPr>
                        <a:t>Tasa</a:t>
                      </a:r>
                      <a:r>
                        <a:rPr lang="en-US" sz="1000" dirty="0">
                          <a:effectLst/>
                          <a:uFill>
                            <a:solidFill>
                              <a:srgbClr val="000000"/>
                            </a:solidFill>
                          </a:uFill>
                        </a:rPr>
                        <a:t> de </a:t>
                      </a:r>
                      <a:r>
                        <a:rPr lang="en-US" sz="1000" dirty="0" err="1">
                          <a:effectLst/>
                          <a:uFill>
                            <a:solidFill>
                              <a:srgbClr val="000000"/>
                            </a:solidFill>
                          </a:uFill>
                        </a:rPr>
                        <a:t>interés</a:t>
                      </a:r>
                      <a:r>
                        <a:rPr lang="en-US" sz="1000" dirty="0">
                          <a:effectLst/>
                          <a:uFill>
                            <a:solidFill>
                              <a:srgbClr val="000000"/>
                            </a:solidFill>
                          </a:uFill>
                        </a:rPr>
                        <a:t> </a:t>
                      </a:r>
                      <a:r>
                        <a:rPr lang="en-US" sz="1000" dirty="0" err="1">
                          <a:effectLst/>
                          <a:uFill>
                            <a:solidFill>
                              <a:srgbClr val="000000"/>
                            </a:solidFill>
                          </a:uFill>
                        </a:rPr>
                        <a:t>efectiva</a:t>
                      </a:r>
                      <a:r>
                        <a:rPr lang="en-US" sz="1000" dirty="0">
                          <a:effectLst/>
                          <a:uFill>
                            <a:solidFill>
                              <a:srgbClr val="000000"/>
                            </a:solidFill>
                          </a:uFill>
                        </a:rPr>
                        <a:t> </a:t>
                      </a:r>
                      <a:r>
                        <a:rPr lang="en-US" sz="1000" dirty="0" err="1">
                          <a:effectLst/>
                          <a:uFill>
                            <a:solidFill>
                              <a:srgbClr val="000000"/>
                            </a:solidFill>
                          </a:uFill>
                        </a:rPr>
                        <a:t>anual</a:t>
                      </a:r>
                      <a:r>
                        <a:rPr lang="en-US" sz="1000" dirty="0">
                          <a:effectLst/>
                          <a:uFill>
                            <a:solidFill>
                              <a:srgbClr val="000000"/>
                            </a:solidFill>
                          </a:uFill>
                        </a:rPr>
                        <a:t> </a:t>
                      </a:r>
                      <a:r>
                        <a:rPr lang="en-US" sz="1000" dirty="0" err="1">
                          <a:effectLst/>
                          <a:uFill>
                            <a:solidFill>
                              <a:srgbClr val="000000"/>
                            </a:solidFill>
                          </a:uFill>
                        </a:rPr>
                        <a:t>aplicada</a:t>
                      </a:r>
                      <a:r>
                        <a:rPr lang="en-US" sz="1000" dirty="0">
                          <a:effectLst/>
                          <a:uFill>
                            <a:solidFill>
                              <a:srgbClr val="000000"/>
                            </a:solidFill>
                          </a:uFill>
                        </a:rPr>
                        <a:t> de </a:t>
                      </a:r>
                      <a:r>
                        <a:rPr lang="en-US" sz="1000" dirty="0" err="1">
                          <a:effectLst/>
                          <a:uFill>
                            <a:solidFill>
                              <a:srgbClr val="000000"/>
                            </a:solidFill>
                          </a:uFill>
                        </a:rPr>
                        <a:t>acuerdo</a:t>
                      </a:r>
                      <a:r>
                        <a:rPr lang="en-US" sz="1000" dirty="0">
                          <a:effectLst/>
                          <a:uFill>
                            <a:solidFill>
                              <a:srgbClr val="000000"/>
                            </a:solidFill>
                          </a:uFill>
                        </a:rPr>
                        <a:t> con la </a:t>
                      </a:r>
                      <a:r>
                        <a:rPr lang="en-US" sz="1000" dirty="0" err="1">
                          <a:effectLst/>
                          <a:uFill>
                            <a:solidFill>
                              <a:srgbClr val="000000"/>
                            </a:solidFill>
                          </a:uFill>
                        </a:rPr>
                        <a:t>modalidad</a:t>
                      </a:r>
                      <a:r>
                        <a:rPr lang="en-US" sz="1000" dirty="0">
                          <a:effectLst/>
                          <a:uFill>
                            <a:solidFill>
                              <a:srgbClr val="000000"/>
                            </a:solidFill>
                          </a:uFill>
                        </a:rPr>
                        <a:t> de </a:t>
                      </a:r>
                      <a:r>
                        <a:rPr lang="en-US" sz="1000" dirty="0" err="1">
                          <a:effectLst/>
                          <a:uFill>
                            <a:solidFill>
                              <a:srgbClr val="000000"/>
                            </a:solidFill>
                          </a:uFill>
                        </a:rPr>
                        <a:t>crédito</a:t>
                      </a:r>
                      <a:r>
                        <a:rPr lang="en-US" sz="1000" dirty="0">
                          <a:effectLst/>
                          <a:uFill>
                            <a:solidFill>
                              <a:srgbClr val="000000"/>
                            </a:solidFill>
                          </a:uFill>
                        </a:rPr>
                        <a:t> y </a:t>
                      </a:r>
                      <a:r>
                        <a:rPr lang="en-US" sz="1000" dirty="0" err="1">
                          <a:effectLst/>
                          <a:uFill>
                            <a:solidFill>
                              <a:srgbClr val="000000"/>
                            </a:solidFill>
                          </a:uFill>
                        </a:rPr>
                        <a:t>categoría</a:t>
                      </a:r>
                      <a:r>
                        <a:rPr lang="en-US" sz="1000" dirty="0">
                          <a:effectLst/>
                          <a:uFill>
                            <a:solidFill>
                              <a:srgbClr val="000000"/>
                            </a:solidFill>
                          </a:uFill>
                        </a:rPr>
                        <a:t>.  </a:t>
                      </a:r>
                      <a:endParaRPr lang="es-CO" sz="1000" dirty="0">
                        <a:effectLst/>
                        <a:uFill>
                          <a:solidFill>
                            <a:srgbClr val="000000"/>
                          </a:solidFill>
                        </a:uFill>
                      </a:endParaRPr>
                    </a:p>
                  </a:txBody>
                  <a:tcPr marL="22624" marR="35867" marT="22072" marB="22072"/>
                </a:tc>
                <a:tc>
                  <a:txBody>
                    <a:bodyPr/>
                    <a:lstStyle/>
                    <a:p>
                      <a:pPr>
                        <a:lnSpc>
                          <a:spcPct val="107000"/>
                        </a:lnSpc>
                        <a:spcAft>
                          <a:spcPts val="0"/>
                        </a:spcAft>
                      </a:pPr>
                      <a:r>
                        <a:rPr lang="en-US" sz="1000" dirty="0" err="1">
                          <a:effectLst/>
                          <a:uFill>
                            <a:solidFill>
                              <a:srgbClr val="000000"/>
                            </a:solidFill>
                          </a:uFill>
                        </a:rPr>
                        <a:t>Numérico</a:t>
                      </a:r>
                      <a:r>
                        <a:rPr lang="en-US" sz="1000" dirty="0">
                          <a:effectLst/>
                          <a:uFill>
                            <a:solidFill>
                              <a:srgbClr val="000000"/>
                            </a:solidFill>
                          </a:uFill>
                        </a:rPr>
                        <a:t> </a:t>
                      </a:r>
                      <a:endParaRPr lang="es-CO" sz="1000" dirty="0">
                        <a:solidFill>
                          <a:srgbClr val="000000"/>
                        </a:solidFill>
                        <a:effectLst/>
                        <a:uFill>
                          <a:solidFill>
                            <a:srgbClr val="000000"/>
                          </a:solidFill>
                        </a:uFill>
                        <a:latin typeface="Calibri"/>
                        <a:ea typeface="Calibri"/>
                        <a:cs typeface="Calibri"/>
                      </a:endParaRPr>
                    </a:p>
                  </a:txBody>
                  <a:tcPr marL="22072" marR="22072" marT="22072" marB="22072" anchor="ctr"/>
                </a:tc>
              </a:tr>
              <a:tr h="456401">
                <a:tc>
                  <a:txBody>
                    <a:bodyPr/>
                    <a:lstStyle/>
                    <a:p>
                      <a:pPr marL="1270">
                        <a:lnSpc>
                          <a:spcPct val="107000"/>
                        </a:lnSpc>
                        <a:spcAft>
                          <a:spcPts val="0"/>
                        </a:spcAft>
                      </a:pPr>
                      <a:r>
                        <a:rPr lang="en-US" sz="1000">
                          <a:effectLst/>
                          <a:uFill>
                            <a:solidFill>
                              <a:srgbClr val="000000"/>
                            </a:solidFill>
                          </a:uFill>
                        </a:rPr>
                        <a:t>Valor monto créditos </a:t>
                      </a:r>
                      <a:endParaRPr lang="es-CO" sz="1000">
                        <a:solidFill>
                          <a:srgbClr val="000000"/>
                        </a:solidFill>
                        <a:effectLst/>
                        <a:uFill>
                          <a:solidFill>
                            <a:srgbClr val="000000"/>
                          </a:solidFill>
                        </a:uFill>
                        <a:latin typeface="Calibri"/>
                        <a:ea typeface="Calibri"/>
                        <a:cs typeface="Calibri"/>
                      </a:endParaRPr>
                    </a:p>
                  </a:txBody>
                  <a:tcPr marL="22624" marR="22072" marT="22072" marB="22072" anchor="ctr"/>
                </a:tc>
                <a:tc>
                  <a:txBody>
                    <a:bodyPr/>
                    <a:lstStyle/>
                    <a:p>
                      <a:pPr marL="1270" marR="62230" algn="just">
                        <a:lnSpc>
                          <a:spcPct val="107000"/>
                        </a:lnSpc>
                        <a:spcAft>
                          <a:spcPts val="0"/>
                        </a:spcAft>
                      </a:pPr>
                      <a:r>
                        <a:rPr lang="en-US" sz="1000" dirty="0">
                          <a:effectLst/>
                          <a:uFill>
                            <a:solidFill>
                              <a:srgbClr val="000000"/>
                            </a:solidFill>
                          </a:uFill>
                        </a:rPr>
                        <a:t>Valor total de los </a:t>
                      </a:r>
                      <a:r>
                        <a:rPr lang="en-US" sz="1000" dirty="0" err="1">
                          <a:effectLst/>
                          <a:uFill>
                            <a:solidFill>
                              <a:srgbClr val="000000"/>
                            </a:solidFill>
                          </a:uFill>
                        </a:rPr>
                        <a:t>créditos</a:t>
                      </a:r>
                      <a:r>
                        <a:rPr lang="en-US" sz="1000" dirty="0">
                          <a:effectLst/>
                          <a:uFill>
                            <a:solidFill>
                              <a:srgbClr val="000000"/>
                            </a:solidFill>
                          </a:uFill>
                        </a:rPr>
                        <a:t> </a:t>
                      </a:r>
                      <a:r>
                        <a:rPr lang="en-US" sz="1000" dirty="0" err="1">
                          <a:effectLst/>
                          <a:uFill>
                            <a:solidFill>
                              <a:srgbClr val="000000"/>
                            </a:solidFill>
                          </a:uFill>
                        </a:rPr>
                        <a:t>desembolsados</a:t>
                      </a:r>
                      <a:r>
                        <a:rPr lang="en-US" sz="1000" dirty="0">
                          <a:effectLst/>
                          <a:uFill>
                            <a:solidFill>
                              <a:srgbClr val="000000"/>
                            </a:solidFill>
                          </a:uFill>
                        </a:rPr>
                        <a:t> </a:t>
                      </a:r>
                      <a:r>
                        <a:rPr lang="en-US" sz="1000" dirty="0" err="1">
                          <a:effectLst/>
                          <a:uFill>
                            <a:solidFill>
                              <a:srgbClr val="000000"/>
                            </a:solidFill>
                          </a:uFill>
                        </a:rPr>
                        <a:t>por</a:t>
                      </a:r>
                      <a:r>
                        <a:rPr lang="en-US" sz="1000" dirty="0">
                          <a:effectLst/>
                          <a:uFill>
                            <a:solidFill>
                              <a:srgbClr val="000000"/>
                            </a:solidFill>
                          </a:uFill>
                        </a:rPr>
                        <a:t> </a:t>
                      </a:r>
                      <a:r>
                        <a:rPr lang="en-US" sz="1000" dirty="0" err="1">
                          <a:effectLst/>
                          <a:uFill>
                            <a:solidFill>
                              <a:srgbClr val="000000"/>
                            </a:solidFill>
                          </a:uFill>
                        </a:rPr>
                        <a:t>modalidad</a:t>
                      </a:r>
                      <a:r>
                        <a:rPr lang="en-US" sz="1000" dirty="0">
                          <a:effectLst/>
                          <a:uFill>
                            <a:solidFill>
                              <a:srgbClr val="000000"/>
                            </a:solidFill>
                          </a:uFill>
                        </a:rPr>
                        <a:t>, </a:t>
                      </a:r>
                      <a:r>
                        <a:rPr lang="en-US" sz="1000" dirty="0" err="1">
                          <a:effectLst/>
                          <a:uFill>
                            <a:solidFill>
                              <a:srgbClr val="000000"/>
                            </a:solidFill>
                          </a:uFill>
                        </a:rPr>
                        <a:t>categoría</a:t>
                      </a:r>
                      <a:r>
                        <a:rPr lang="en-US" sz="1000" dirty="0">
                          <a:effectLst/>
                          <a:uFill>
                            <a:solidFill>
                              <a:srgbClr val="000000"/>
                            </a:solidFill>
                          </a:uFill>
                        </a:rPr>
                        <a:t> y </a:t>
                      </a:r>
                      <a:r>
                        <a:rPr lang="en-US" sz="1000" dirty="0" err="1">
                          <a:effectLst/>
                          <a:uFill>
                            <a:solidFill>
                              <a:srgbClr val="000000"/>
                            </a:solidFill>
                          </a:uFill>
                        </a:rPr>
                        <a:t>sexo</a:t>
                      </a:r>
                      <a:r>
                        <a:rPr lang="en-US" sz="1000" dirty="0">
                          <a:effectLst/>
                          <a:uFill>
                            <a:solidFill>
                              <a:srgbClr val="000000"/>
                            </a:solidFill>
                          </a:uFill>
                        </a:rPr>
                        <a:t> en el </a:t>
                      </a:r>
                      <a:r>
                        <a:rPr lang="en-US" sz="1000" dirty="0" err="1">
                          <a:effectLst/>
                          <a:uFill>
                            <a:solidFill>
                              <a:srgbClr val="000000"/>
                            </a:solidFill>
                          </a:uFill>
                        </a:rPr>
                        <a:t>período</a:t>
                      </a:r>
                      <a:r>
                        <a:rPr lang="en-US" sz="1000" dirty="0">
                          <a:effectLst/>
                          <a:uFill>
                            <a:solidFill>
                              <a:srgbClr val="000000"/>
                            </a:solidFill>
                          </a:uFill>
                        </a:rPr>
                        <a:t> </a:t>
                      </a:r>
                      <a:r>
                        <a:rPr lang="en-US" sz="1000" dirty="0" err="1">
                          <a:effectLst/>
                          <a:uFill>
                            <a:solidFill>
                              <a:srgbClr val="000000"/>
                            </a:solidFill>
                          </a:uFill>
                        </a:rPr>
                        <a:t>reportado</a:t>
                      </a:r>
                      <a:r>
                        <a:rPr lang="en-US" sz="1000" dirty="0">
                          <a:effectLst/>
                          <a:uFill>
                            <a:solidFill>
                              <a:srgbClr val="000000"/>
                            </a:solidFill>
                          </a:uFill>
                        </a:rPr>
                        <a:t>.  </a:t>
                      </a:r>
                      <a:r>
                        <a:rPr lang="en-US" sz="1000" dirty="0" smtClean="0">
                          <a:effectLst/>
                          <a:uFill>
                            <a:solidFill>
                              <a:srgbClr val="000000"/>
                            </a:solidFill>
                          </a:uFill>
                        </a:rPr>
                        <a:t> Valor </a:t>
                      </a:r>
                      <a:r>
                        <a:rPr lang="en-US" sz="1000" dirty="0">
                          <a:effectLst/>
                          <a:uFill>
                            <a:solidFill>
                              <a:srgbClr val="000000"/>
                            </a:solidFill>
                          </a:uFill>
                        </a:rPr>
                        <a:t>en pesos, sin </a:t>
                      </a:r>
                      <a:r>
                        <a:rPr lang="en-US" sz="1000" dirty="0" err="1">
                          <a:effectLst/>
                          <a:uFill>
                            <a:solidFill>
                              <a:srgbClr val="000000"/>
                            </a:solidFill>
                          </a:uFill>
                        </a:rPr>
                        <a:t>decimales</a:t>
                      </a:r>
                      <a:r>
                        <a:rPr lang="en-US" sz="1000" dirty="0">
                          <a:effectLst/>
                          <a:uFill>
                            <a:solidFill>
                              <a:srgbClr val="000000"/>
                            </a:solidFill>
                          </a:uFill>
                        </a:rPr>
                        <a:t> </a:t>
                      </a:r>
                      <a:r>
                        <a:rPr lang="en-US" sz="1000" dirty="0" err="1">
                          <a:effectLst/>
                          <a:uFill>
                            <a:solidFill>
                              <a:srgbClr val="000000"/>
                            </a:solidFill>
                          </a:uFill>
                        </a:rPr>
                        <a:t>ni</a:t>
                      </a:r>
                      <a:r>
                        <a:rPr lang="en-US" sz="1000" dirty="0">
                          <a:effectLst/>
                          <a:uFill>
                            <a:solidFill>
                              <a:srgbClr val="000000"/>
                            </a:solidFill>
                          </a:uFill>
                        </a:rPr>
                        <a:t> </a:t>
                      </a:r>
                      <a:r>
                        <a:rPr lang="en-US" sz="1000" dirty="0" err="1">
                          <a:effectLst/>
                          <a:uFill>
                            <a:solidFill>
                              <a:srgbClr val="000000"/>
                            </a:solidFill>
                          </a:uFill>
                        </a:rPr>
                        <a:t>separadores</a:t>
                      </a:r>
                      <a:r>
                        <a:rPr lang="en-US" sz="1000" dirty="0">
                          <a:effectLst/>
                          <a:uFill>
                            <a:solidFill>
                              <a:srgbClr val="000000"/>
                            </a:solidFill>
                          </a:uFill>
                        </a:rPr>
                        <a:t>. </a:t>
                      </a:r>
                      <a:endParaRPr lang="es-CO" sz="1000" dirty="0">
                        <a:effectLst/>
                        <a:uFill>
                          <a:solidFill>
                            <a:srgbClr val="000000"/>
                          </a:solidFill>
                        </a:uFill>
                      </a:endParaRPr>
                    </a:p>
                    <a:p>
                      <a:pPr marL="1270">
                        <a:lnSpc>
                          <a:spcPct val="107000"/>
                        </a:lnSpc>
                        <a:spcAft>
                          <a:spcPts val="0"/>
                        </a:spcAft>
                      </a:pPr>
                      <a:r>
                        <a:rPr lang="en-US" sz="1000" dirty="0">
                          <a:effectLst/>
                          <a:uFill>
                            <a:solidFill>
                              <a:srgbClr val="000000"/>
                            </a:solidFill>
                          </a:uFill>
                        </a:rPr>
                        <a:t>Campo </a:t>
                      </a:r>
                      <a:r>
                        <a:rPr lang="en-US" sz="1000" dirty="0" err="1">
                          <a:effectLst/>
                          <a:uFill>
                            <a:solidFill>
                              <a:srgbClr val="000000"/>
                            </a:solidFill>
                          </a:uFill>
                        </a:rPr>
                        <a:t>Obligatorio</a:t>
                      </a:r>
                      <a:endParaRPr lang="es-CO" sz="1000" dirty="0">
                        <a:solidFill>
                          <a:srgbClr val="000000"/>
                        </a:solidFill>
                        <a:effectLst/>
                        <a:uFill>
                          <a:solidFill>
                            <a:srgbClr val="000000"/>
                          </a:solidFill>
                        </a:uFill>
                        <a:latin typeface="Calibri"/>
                        <a:ea typeface="Calibri"/>
                        <a:cs typeface="Calibri"/>
                      </a:endParaRPr>
                    </a:p>
                  </a:txBody>
                  <a:tcPr marL="22624" marR="49111" marT="22072" marB="22072"/>
                </a:tc>
                <a:tc>
                  <a:txBody>
                    <a:bodyPr/>
                    <a:lstStyle/>
                    <a:p>
                      <a:pPr>
                        <a:lnSpc>
                          <a:spcPct val="107000"/>
                        </a:lnSpc>
                        <a:spcAft>
                          <a:spcPts val="0"/>
                        </a:spcAft>
                      </a:pPr>
                      <a:r>
                        <a:rPr lang="en-US" sz="1000" dirty="0" err="1">
                          <a:effectLst/>
                          <a:uFill>
                            <a:solidFill>
                              <a:srgbClr val="000000"/>
                            </a:solidFill>
                          </a:uFill>
                        </a:rPr>
                        <a:t>Numérico</a:t>
                      </a:r>
                      <a:r>
                        <a:rPr lang="en-US" sz="1000" dirty="0">
                          <a:effectLst/>
                          <a:uFill>
                            <a:solidFill>
                              <a:srgbClr val="000000"/>
                            </a:solidFill>
                          </a:uFill>
                        </a:rPr>
                        <a:t> </a:t>
                      </a:r>
                      <a:endParaRPr lang="es-CO" sz="1000" dirty="0">
                        <a:solidFill>
                          <a:srgbClr val="000000"/>
                        </a:solidFill>
                        <a:effectLst/>
                        <a:uFill>
                          <a:solidFill>
                            <a:srgbClr val="000000"/>
                          </a:solidFill>
                        </a:uFill>
                        <a:latin typeface="Calibri"/>
                        <a:ea typeface="Calibri"/>
                        <a:cs typeface="Calibri"/>
                      </a:endParaRPr>
                    </a:p>
                  </a:txBody>
                  <a:tcPr marL="22072" marR="22072" marT="22072" marB="22072" anchor="ctr"/>
                </a:tc>
              </a:tr>
            </a:tbl>
          </a:graphicData>
        </a:graphic>
      </p:graphicFrame>
    </p:spTree>
    <p:extLst>
      <p:ext uri="{BB962C8B-B14F-4D97-AF65-F5344CB8AC3E}">
        <p14:creationId xmlns:p14="http://schemas.microsoft.com/office/powerpoint/2010/main" val="19820288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AutoShape 2" descr="Resultado de imagen para icono solidaridad"/>
          <p:cNvSpPr>
            <a:spLocks noChangeAspect="1" noChangeArrowheads="1"/>
          </p:cNvSpPr>
          <p:nvPr/>
        </p:nvSpPr>
        <p:spPr bwMode="auto">
          <a:xfrm>
            <a:off x="273843" y="253510"/>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O"/>
          </a:p>
        </p:txBody>
      </p:sp>
      <p:sp>
        <p:nvSpPr>
          <p:cNvPr id="83" name="Rectángulo 6">
            <a:extLst>
              <a:ext uri="{FF2B5EF4-FFF2-40B4-BE49-F238E27FC236}">
                <a16:creationId xmlns="" xmlns:a16="http://schemas.microsoft.com/office/drawing/2014/main" id="{CE38C0CF-B2CA-466B-8CC8-8C12619D2B15}"/>
              </a:ext>
            </a:extLst>
          </p:cNvPr>
          <p:cNvSpPr/>
          <p:nvPr/>
        </p:nvSpPr>
        <p:spPr>
          <a:xfrm>
            <a:off x="1691680" y="253509"/>
            <a:ext cx="5616624" cy="646331"/>
          </a:xfrm>
          <a:prstGeom prst="rect">
            <a:avLst/>
          </a:prstGeom>
        </p:spPr>
        <p:txBody>
          <a:bodyPr wrap="square">
            <a:spAutoFit/>
          </a:bodyPr>
          <a:lstStyle/>
          <a:p>
            <a:pPr algn="ctr"/>
            <a:r>
              <a:rPr lang="en-US" sz="1200" b="1" cap="all" dirty="0" smtClean="0">
                <a:solidFill>
                  <a:schemeClr val="tx2"/>
                </a:solidFill>
              </a:rPr>
              <a:t>RESPUESTA  A OBSERVACIONES - </a:t>
            </a:r>
            <a:r>
              <a:rPr lang="en-US" sz="1200" b="1" cap="all" dirty="0">
                <a:solidFill>
                  <a:schemeClr val="accent6">
                    <a:lumMod val="75000"/>
                  </a:schemeClr>
                </a:solidFill>
              </a:rPr>
              <a:t>2-013B. </a:t>
            </a:r>
            <a:r>
              <a:rPr lang="en-US" sz="1200" b="1" cap="all" dirty="0" err="1">
                <a:solidFill>
                  <a:schemeClr val="accent6">
                    <a:lumMod val="75000"/>
                  </a:schemeClr>
                </a:solidFill>
              </a:rPr>
              <a:t>Crédito</a:t>
            </a:r>
            <a:r>
              <a:rPr lang="en-US" sz="1200" b="1" cap="all" dirty="0">
                <a:solidFill>
                  <a:schemeClr val="accent6">
                    <a:lumMod val="75000"/>
                  </a:schemeClr>
                </a:solidFill>
              </a:rPr>
              <a:t> </a:t>
            </a:r>
            <a:r>
              <a:rPr lang="en-US" sz="1200" b="1" cap="all" dirty="0" smtClean="0">
                <a:solidFill>
                  <a:schemeClr val="accent6">
                    <a:lumMod val="75000"/>
                  </a:schemeClr>
                </a:solidFill>
              </a:rPr>
              <a:t>social (</a:t>
            </a:r>
            <a:r>
              <a:rPr lang="en-US" sz="1200" b="1" cap="all" dirty="0">
                <a:solidFill>
                  <a:schemeClr val="accent6">
                    <a:lumMod val="75000"/>
                  </a:schemeClr>
                </a:solidFill>
              </a:rPr>
              <a:t>MICRODATO) </a:t>
            </a:r>
          </a:p>
          <a:p>
            <a:pPr algn="ctr"/>
            <a:r>
              <a:rPr lang="en-US" sz="1200" b="1" cap="all" dirty="0" smtClean="0">
                <a:solidFill>
                  <a:schemeClr val="tx2"/>
                </a:solidFill>
              </a:rPr>
              <a:t> </a:t>
            </a:r>
            <a:endParaRPr lang="en-US" sz="1200" b="1" cap="all" dirty="0">
              <a:solidFill>
                <a:schemeClr val="tx2"/>
              </a:solidFill>
            </a:endParaRPr>
          </a:p>
        </p:txBody>
      </p:sp>
      <p:sp>
        <p:nvSpPr>
          <p:cNvPr id="47" name="Rectángulo 1">
            <a:extLst>
              <a:ext uri="{FF2B5EF4-FFF2-40B4-BE49-F238E27FC236}">
                <a16:creationId xmlns:a16="http://schemas.microsoft.com/office/drawing/2014/main" xmlns="" id="{3B9E288C-B6DD-430E-A4AB-11B7DDC5FE56}"/>
              </a:ext>
            </a:extLst>
          </p:cNvPr>
          <p:cNvSpPr/>
          <p:nvPr/>
        </p:nvSpPr>
        <p:spPr>
          <a:xfrm>
            <a:off x="975331" y="2762710"/>
            <a:ext cx="7794738" cy="692497"/>
          </a:xfrm>
          <a:prstGeom prst="rect">
            <a:avLst/>
          </a:prstGeom>
        </p:spPr>
        <p:txBody>
          <a:bodyPr wrap="square">
            <a:spAutoFit/>
          </a:bodyPr>
          <a:lstStyle/>
          <a:p>
            <a:pPr algn="just"/>
            <a:r>
              <a:rPr lang="es-CO" sz="1300" dirty="0" smtClean="0"/>
              <a:t>Esta categoría no incluye la variable SEXO del afiliado porque el </a:t>
            </a:r>
            <a:r>
              <a:rPr lang="es-CO" sz="1300" dirty="0"/>
              <a:t>sistema de información a través del número de identificación del afiliado que esta presente en las estructuras AFILIADOS </a:t>
            </a:r>
            <a:r>
              <a:rPr lang="es-CO" sz="1300" dirty="0" smtClean="0"/>
              <a:t>le </a:t>
            </a:r>
            <a:r>
              <a:rPr lang="es-CO" sz="1300" dirty="0"/>
              <a:t>asigna por defecto el sexo.</a:t>
            </a:r>
            <a:endParaRPr lang="es-CO" sz="1200" dirty="0"/>
          </a:p>
        </p:txBody>
      </p:sp>
      <p:grpSp>
        <p:nvGrpSpPr>
          <p:cNvPr id="50" name="Groupe 2">
            <a:extLst>
              <a:ext uri="{FF2B5EF4-FFF2-40B4-BE49-F238E27FC236}">
                <a16:creationId xmlns:a16="http://schemas.microsoft.com/office/drawing/2014/main" xmlns="" id="{5A2028C0-6E8C-4B9A-8597-1DC3706AEB76}"/>
              </a:ext>
            </a:extLst>
          </p:cNvPr>
          <p:cNvGrpSpPr/>
          <p:nvPr/>
        </p:nvGrpSpPr>
        <p:grpSpPr>
          <a:xfrm>
            <a:off x="486971" y="853107"/>
            <a:ext cx="411074" cy="877120"/>
            <a:chOff x="7812360" y="1196752"/>
            <a:chExt cx="929938" cy="2387190"/>
          </a:xfrm>
        </p:grpSpPr>
        <p:grpSp>
          <p:nvGrpSpPr>
            <p:cNvPr id="51" name="Groupe 28">
              <a:extLst>
                <a:ext uri="{FF2B5EF4-FFF2-40B4-BE49-F238E27FC236}">
                  <a16:creationId xmlns:a16="http://schemas.microsoft.com/office/drawing/2014/main" xmlns="" id="{80815C11-231F-49FB-BD66-727EC6E6D1D1}"/>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57" name="Rectangle 11">
                <a:extLst>
                  <a:ext uri="{FF2B5EF4-FFF2-40B4-BE49-F238E27FC236}">
                    <a16:creationId xmlns:a16="http://schemas.microsoft.com/office/drawing/2014/main" xmlns="" id="{8C320B66-8135-49CC-8424-B148127725E9}"/>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8" name="Ellipse 49">
                <a:extLst>
                  <a:ext uri="{FF2B5EF4-FFF2-40B4-BE49-F238E27FC236}">
                    <a16:creationId xmlns:a16="http://schemas.microsoft.com/office/drawing/2014/main" xmlns="" id="{D6D18272-7E4D-4F2F-96CE-914962ABAE5F}"/>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52" name="Groupe 29">
              <a:extLst>
                <a:ext uri="{FF2B5EF4-FFF2-40B4-BE49-F238E27FC236}">
                  <a16:creationId xmlns:a16="http://schemas.microsoft.com/office/drawing/2014/main" xmlns="" id="{ED9B20D7-0D05-402A-9914-0BEA9581F979}"/>
                </a:ext>
              </a:extLst>
            </p:cNvPr>
            <p:cNvGrpSpPr/>
            <p:nvPr/>
          </p:nvGrpSpPr>
          <p:grpSpPr>
            <a:xfrm>
              <a:off x="7812360" y="1196752"/>
              <a:ext cx="792088" cy="1386214"/>
              <a:chOff x="7812360" y="1196752"/>
              <a:chExt cx="792088" cy="1386214"/>
            </a:xfrm>
          </p:grpSpPr>
          <p:grpSp>
            <p:nvGrpSpPr>
              <p:cNvPr id="53" name="Groupe 27">
                <a:extLst>
                  <a:ext uri="{FF2B5EF4-FFF2-40B4-BE49-F238E27FC236}">
                    <a16:creationId xmlns:a16="http://schemas.microsoft.com/office/drawing/2014/main" xmlns="" id="{E1E2B36D-84E6-4ED6-9B15-D4ECC9C1CA14}"/>
                  </a:ext>
                </a:extLst>
              </p:cNvPr>
              <p:cNvGrpSpPr/>
              <p:nvPr/>
            </p:nvGrpSpPr>
            <p:grpSpPr>
              <a:xfrm>
                <a:off x="7812360" y="1196752"/>
                <a:ext cx="792088" cy="1386214"/>
                <a:chOff x="7812360" y="1196752"/>
                <a:chExt cx="792088" cy="1386214"/>
              </a:xfrm>
            </p:grpSpPr>
            <p:sp>
              <p:nvSpPr>
                <p:cNvPr id="55" name="Rectangle 11">
                  <a:extLst>
                    <a:ext uri="{FF2B5EF4-FFF2-40B4-BE49-F238E27FC236}">
                      <a16:creationId xmlns:a16="http://schemas.microsoft.com/office/drawing/2014/main" xmlns="" id="{C269B502-0710-4BD2-A475-C90CDD208D5E}"/>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6" name="Ellipse 26">
                  <a:extLst>
                    <a:ext uri="{FF2B5EF4-FFF2-40B4-BE49-F238E27FC236}">
                      <a16:creationId xmlns:a16="http://schemas.microsoft.com/office/drawing/2014/main" xmlns="" id="{DC969CD1-D2AF-40EF-903B-6F91BBA4073C}"/>
                    </a:ext>
                  </a:extLst>
                </p:cNvPr>
                <p:cNvSpPr/>
                <p:nvPr/>
              </p:nvSpPr>
              <p:spPr>
                <a:xfrm>
                  <a:off x="7812360" y="1196752"/>
                  <a:ext cx="792088" cy="792088"/>
                </a:xfrm>
                <a:prstGeom prst="ellipse">
                  <a:avLst/>
                </a:pr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135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54" name="Picture 5">
                <a:extLst>
                  <a:ext uri="{FF2B5EF4-FFF2-40B4-BE49-F238E27FC236}">
                    <a16:creationId xmlns:a16="http://schemas.microsoft.com/office/drawing/2014/main" xmlns="" id="{664008E1-7DB8-4A5F-8625-14016442A669}"/>
                  </a:ext>
                </a:extLst>
              </p:cNvPr>
              <p:cNvPicPr>
                <a:picLocks noChangeAspect="1" noChangeArrowheads="1"/>
              </p:cNvPicPr>
              <p:nvPr/>
            </p:nvPicPr>
            <p:blipFill rotWithShape="1">
              <a:blip r:embed="rId3" cstate="print">
                <a:extLst>
                  <a:ext uri="{BEBA8EAE-BF5A-486C-A8C5-ECC9F3942E4B}">
                    <a14:imgProps xmlns:a14="http://schemas.microsoft.com/office/drawing/2010/main">
                      <a14:imgLayer r:embed="rId4">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59" name="Groupe 73">
            <a:extLst>
              <a:ext uri="{FF2B5EF4-FFF2-40B4-BE49-F238E27FC236}">
                <a16:creationId xmlns:a16="http://schemas.microsoft.com/office/drawing/2014/main" xmlns="" id="{7174DCD3-DEAB-4149-966A-29BDEDE8AD48}"/>
              </a:ext>
            </a:extLst>
          </p:cNvPr>
          <p:cNvGrpSpPr/>
          <p:nvPr/>
        </p:nvGrpSpPr>
        <p:grpSpPr>
          <a:xfrm>
            <a:off x="502279" y="1748901"/>
            <a:ext cx="391178" cy="939242"/>
            <a:chOff x="7812360" y="1196752"/>
            <a:chExt cx="929938" cy="2387190"/>
          </a:xfrm>
        </p:grpSpPr>
        <p:grpSp>
          <p:nvGrpSpPr>
            <p:cNvPr id="60" name="Groupe 74">
              <a:extLst>
                <a:ext uri="{FF2B5EF4-FFF2-40B4-BE49-F238E27FC236}">
                  <a16:creationId xmlns:a16="http://schemas.microsoft.com/office/drawing/2014/main" xmlns="" id="{B7DCC5D1-81EC-4C3E-ABF7-BEDD476EEC54}"/>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66" name="Rectangle 11">
                <a:extLst>
                  <a:ext uri="{FF2B5EF4-FFF2-40B4-BE49-F238E27FC236}">
                    <a16:creationId xmlns:a16="http://schemas.microsoft.com/office/drawing/2014/main" xmlns="" id="{1468ECC9-5B65-4C67-843A-7043C5F6305E}"/>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7" name="Ellipse 81">
                <a:extLst>
                  <a:ext uri="{FF2B5EF4-FFF2-40B4-BE49-F238E27FC236}">
                    <a16:creationId xmlns:a16="http://schemas.microsoft.com/office/drawing/2014/main" xmlns="" id="{D63E5D17-3E7E-48DB-B736-1D921578A5EB}"/>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61" name="Groupe 75">
              <a:extLst>
                <a:ext uri="{FF2B5EF4-FFF2-40B4-BE49-F238E27FC236}">
                  <a16:creationId xmlns:a16="http://schemas.microsoft.com/office/drawing/2014/main" xmlns="" id="{FE5C7598-AA1A-4C81-A14F-166B79A1F88E}"/>
                </a:ext>
              </a:extLst>
            </p:cNvPr>
            <p:cNvGrpSpPr/>
            <p:nvPr/>
          </p:nvGrpSpPr>
          <p:grpSpPr>
            <a:xfrm>
              <a:off x="7812360" y="1196752"/>
              <a:ext cx="792088" cy="1386214"/>
              <a:chOff x="7812360" y="1196752"/>
              <a:chExt cx="792088" cy="1386214"/>
            </a:xfrm>
          </p:grpSpPr>
          <p:grpSp>
            <p:nvGrpSpPr>
              <p:cNvPr id="62" name="Groupe 76">
                <a:extLst>
                  <a:ext uri="{FF2B5EF4-FFF2-40B4-BE49-F238E27FC236}">
                    <a16:creationId xmlns:a16="http://schemas.microsoft.com/office/drawing/2014/main" xmlns="" id="{F64B96B3-8825-431B-841F-88EEACFD23BC}"/>
                  </a:ext>
                </a:extLst>
              </p:cNvPr>
              <p:cNvGrpSpPr/>
              <p:nvPr/>
            </p:nvGrpSpPr>
            <p:grpSpPr>
              <a:xfrm>
                <a:off x="7812360" y="1196752"/>
                <a:ext cx="792088" cy="1386214"/>
                <a:chOff x="7812360" y="1196752"/>
                <a:chExt cx="792088" cy="1386214"/>
              </a:xfrm>
            </p:grpSpPr>
            <p:sp>
              <p:nvSpPr>
                <p:cNvPr id="64" name="Rectangle 11">
                  <a:extLst>
                    <a:ext uri="{FF2B5EF4-FFF2-40B4-BE49-F238E27FC236}">
                      <a16:creationId xmlns:a16="http://schemas.microsoft.com/office/drawing/2014/main" xmlns="" id="{FBF39830-B757-49B8-B39B-90FBB13BB6AF}"/>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5" name="Ellipse 79">
                  <a:extLst>
                    <a:ext uri="{FF2B5EF4-FFF2-40B4-BE49-F238E27FC236}">
                      <a16:creationId xmlns:a16="http://schemas.microsoft.com/office/drawing/2014/main" xmlns="" id="{8842BC62-63FA-4DB1-8274-8B68CF02B535}"/>
                    </a:ext>
                  </a:extLst>
                </p:cNvPr>
                <p:cNvSpPr/>
                <p:nvPr/>
              </p:nvSpPr>
              <p:spPr>
                <a:xfrm>
                  <a:off x="7812360" y="1196752"/>
                  <a:ext cx="792088" cy="792088"/>
                </a:xfrm>
                <a:prstGeom prst="ellipse">
                  <a:avLst/>
                </a:prstGeom>
                <a:solidFill>
                  <a:schemeClr val="tx2">
                    <a:lumMod val="7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63" name="Picture 5">
                <a:extLst>
                  <a:ext uri="{FF2B5EF4-FFF2-40B4-BE49-F238E27FC236}">
                    <a16:creationId xmlns:a16="http://schemas.microsoft.com/office/drawing/2014/main" xmlns="" id="{79A590B6-7B1B-4624-94C9-82331011E18E}"/>
                  </a:ext>
                </a:extLst>
              </p:cNvPr>
              <p:cNvPicPr>
                <a:picLocks noChangeAspect="1" noChangeArrowheads="1"/>
              </p:cNvPicPr>
              <p:nvPr/>
            </p:nvPicPr>
            <p:blipFill rotWithShape="1">
              <a:blip r:embed="rId5" cstate="print">
                <a:extLst>
                  <a:ext uri="{BEBA8EAE-BF5A-486C-A8C5-ECC9F3942E4B}">
                    <a14:imgProps xmlns:a14="http://schemas.microsoft.com/office/drawing/2010/main">
                      <a14:imgLayer r:embed="rId6">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grpSp>
        <p:nvGrpSpPr>
          <p:cNvPr id="68" name="Groupe 82">
            <a:extLst>
              <a:ext uri="{FF2B5EF4-FFF2-40B4-BE49-F238E27FC236}">
                <a16:creationId xmlns:a16="http://schemas.microsoft.com/office/drawing/2014/main" xmlns="" id="{67F42862-D00A-426F-BE55-05A06D5E1668}"/>
              </a:ext>
            </a:extLst>
          </p:cNvPr>
          <p:cNvGrpSpPr/>
          <p:nvPr/>
        </p:nvGrpSpPr>
        <p:grpSpPr>
          <a:xfrm>
            <a:off x="486127" y="2913833"/>
            <a:ext cx="417071" cy="857745"/>
            <a:chOff x="7812360" y="1196752"/>
            <a:chExt cx="929938" cy="2387190"/>
          </a:xfrm>
        </p:grpSpPr>
        <p:grpSp>
          <p:nvGrpSpPr>
            <p:cNvPr id="69" name="Groupe 83">
              <a:extLst>
                <a:ext uri="{FF2B5EF4-FFF2-40B4-BE49-F238E27FC236}">
                  <a16:creationId xmlns:a16="http://schemas.microsoft.com/office/drawing/2014/main" xmlns="" id="{184918E6-9E05-4494-B19A-7A0B4956E0A6}"/>
                </a:ext>
              </a:extLst>
            </p:cNvPr>
            <p:cNvGrpSpPr/>
            <p:nvPr/>
          </p:nvGrpSpPr>
          <p:grpSpPr>
            <a:xfrm>
              <a:off x="8087395" y="2295838"/>
              <a:ext cx="654903" cy="1288104"/>
              <a:chOff x="7867665" y="2738470"/>
              <a:chExt cx="654903" cy="1288104"/>
            </a:xfrm>
            <a:gradFill flip="none" rotWithShape="1">
              <a:gsLst>
                <a:gs pos="0">
                  <a:schemeClr val="accent1">
                    <a:lumMod val="40000"/>
                    <a:lumOff val="60000"/>
                    <a:tint val="66000"/>
                    <a:satMod val="160000"/>
                  </a:schemeClr>
                </a:gs>
                <a:gs pos="50000">
                  <a:schemeClr val="accent1">
                    <a:lumMod val="40000"/>
                    <a:lumOff val="60000"/>
                    <a:tint val="44500"/>
                    <a:satMod val="160000"/>
                  </a:schemeClr>
                </a:gs>
                <a:gs pos="100000">
                  <a:schemeClr val="accent1">
                    <a:lumMod val="40000"/>
                    <a:lumOff val="60000"/>
                    <a:tint val="23500"/>
                    <a:satMod val="160000"/>
                  </a:schemeClr>
                </a:gs>
              </a:gsLst>
              <a:lin ang="5400000" scaled="1"/>
              <a:tileRect/>
            </a:gradFill>
          </p:grpSpPr>
          <p:sp>
            <p:nvSpPr>
              <p:cNvPr id="77" name="Rectangle 11">
                <a:extLst>
                  <a:ext uri="{FF2B5EF4-FFF2-40B4-BE49-F238E27FC236}">
                    <a16:creationId xmlns:a16="http://schemas.microsoft.com/office/drawing/2014/main" xmlns="" id="{5B2FFCB7-8FD8-446A-B3A2-5F0FEDF89EA0}"/>
                  </a:ext>
                </a:extLst>
              </p:cNvPr>
              <p:cNvSpPr/>
              <p:nvPr/>
            </p:nvSpPr>
            <p:spPr>
              <a:xfrm rot="8100000">
                <a:off x="7867665" y="2738470"/>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8" name="Ellipse 90">
                <a:extLst>
                  <a:ext uri="{FF2B5EF4-FFF2-40B4-BE49-F238E27FC236}">
                    <a16:creationId xmlns:a16="http://schemas.microsoft.com/office/drawing/2014/main" xmlns="" id="{FF32C53C-B2D1-4721-986D-061BCCB5258C}"/>
                  </a:ext>
                </a:extLst>
              </p:cNvPr>
              <p:cNvSpPr/>
              <p:nvPr/>
            </p:nvSpPr>
            <p:spPr>
              <a:xfrm rot="20597230">
                <a:off x="7967730" y="3141310"/>
                <a:ext cx="554838" cy="885264"/>
              </a:xfrm>
              <a:prstGeom prst="ellipse">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nvGrpSpPr>
            <p:cNvPr id="70" name="Groupe 84">
              <a:extLst>
                <a:ext uri="{FF2B5EF4-FFF2-40B4-BE49-F238E27FC236}">
                  <a16:creationId xmlns:a16="http://schemas.microsoft.com/office/drawing/2014/main" xmlns="" id="{24BFFF68-3D59-4BD9-B5F5-77287AD47880}"/>
                </a:ext>
              </a:extLst>
            </p:cNvPr>
            <p:cNvGrpSpPr/>
            <p:nvPr/>
          </p:nvGrpSpPr>
          <p:grpSpPr>
            <a:xfrm>
              <a:off x="7812360" y="1196752"/>
              <a:ext cx="792088" cy="1386214"/>
              <a:chOff x="7812360" y="1196752"/>
              <a:chExt cx="792088" cy="1386214"/>
            </a:xfrm>
          </p:grpSpPr>
          <p:grpSp>
            <p:nvGrpSpPr>
              <p:cNvPr id="71" name="Groupe 85">
                <a:extLst>
                  <a:ext uri="{FF2B5EF4-FFF2-40B4-BE49-F238E27FC236}">
                    <a16:creationId xmlns:a16="http://schemas.microsoft.com/office/drawing/2014/main" xmlns="" id="{F8B15355-D75E-4B4D-8E5D-476BF9C31A58}"/>
                  </a:ext>
                </a:extLst>
              </p:cNvPr>
              <p:cNvGrpSpPr/>
              <p:nvPr/>
            </p:nvGrpSpPr>
            <p:grpSpPr>
              <a:xfrm>
                <a:off x="7812360" y="1196752"/>
                <a:ext cx="792088" cy="1386214"/>
                <a:chOff x="7812360" y="1196752"/>
                <a:chExt cx="792088" cy="1386214"/>
              </a:xfrm>
            </p:grpSpPr>
            <p:sp>
              <p:nvSpPr>
                <p:cNvPr id="75" name="Rectangle 11">
                  <a:extLst>
                    <a:ext uri="{FF2B5EF4-FFF2-40B4-BE49-F238E27FC236}">
                      <a16:creationId xmlns:a16="http://schemas.microsoft.com/office/drawing/2014/main" xmlns="" id="{065D93C3-A1CB-486A-AF16-3B05A781D2D2}"/>
                    </a:ext>
                  </a:extLst>
                </p:cNvPr>
                <p:cNvSpPr/>
                <p:nvPr/>
              </p:nvSpPr>
              <p:spPr>
                <a:xfrm rot="1800000">
                  <a:off x="7953633" y="1403105"/>
                  <a:ext cx="49481" cy="1179861"/>
                </a:xfrm>
                <a:custGeom>
                  <a:avLst/>
                  <a:gdLst>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691782"/>
                    <a:gd name="connsiteX1" fmla="*/ 360040 w 360040"/>
                    <a:gd name="connsiteY1" fmla="*/ 0 h 1691782"/>
                    <a:gd name="connsiteX2" fmla="*/ 360040 w 360040"/>
                    <a:gd name="connsiteY2" fmla="*/ 1691782 h 1691782"/>
                    <a:gd name="connsiteX3" fmla="*/ 0 w 360040"/>
                    <a:gd name="connsiteY3" fmla="*/ 1691782 h 1691782"/>
                    <a:gd name="connsiteX4" fmla="*/ 0 w 360040"/>
                    <a:gd name="connsiteY4" fmla="*/ 0 h 1691782"/>
                    <a:gd name="connsiteX0" fmla="*/ 0 w 360040"/>
                    <a:gd name="connsiteY0" fmla="*/ 0 h 1891526"/>
                    <a:gd name="connsiteX1" fmla="*/ 360040 w 360040"/>
                    <a:gd name="connsiteY1" fmla="*/ 0 h 1891526"/>
                    <a:gd name="connsiteX2" fmla="*/ 360040 w 360040"/>
                    <a:gd name="connsiteY2" fmla="*/ 1691782 h 1891526"/>
                    <a:gd name="connsiteX3" fmla="*/ 0 w 360040"/>
                    <a:gd name="connsiteY3" fmla="*/ 1691782 h 1891526"/>
                    <a:gd name="connsiteX4" fmla="*/ 0 w 360040"/>
                    <a:gd name="connsiteY4" fmla="*/ 0 h 1891526"/>
                    <a:gd name="connsiteX0" fmla="*/ 0 w 360954"/>
                    <a:gd name="connsiteY0" fmla="*/ 0 h 1800769"/>
                    <a:gd name="connsiteX1" fmla="*/ 360040 w 360954"/>
                    <a:gd name="connsiteY1" fmla="*/ 0 h 1800769"/>
                    <a:gd name="connsiteX2" fmla="*/ 360040 w 360954"/>
                    <a:gd name="connsiteY2" fmla="*/ 1691782 h 1800769"/>
                    <a:gd name="connsiteX3" fmla="*/ 0 w 360954"/>
                    <a:gd name="connsiteY3" fmla="*/ 1691782 h 1800769"/>
                    <a:gd name="connsiteX4" fmla="*/ 0 w 360954"/>
                    <a:gd name="connsiteY4" fmla="*/ 0 h 1800769"/>
                    <a:gd name="connsiteX0" fmla="*/ 0 w 360725"/>
                    <a:gd name="connsiteY0" fmla="*/ 0 h 1757138"/>
                    <a:gd name="connsiteX1" fmla="*/ 360040 w 360725"/>
                    <a:gd name="connsiteY1" fmla="*/ 0 h 1757138"/>
                    <a:gd name="connsiteX2" fmla="*/ 360040 w 360725"/>
                    <a:gd name="connsiteY2" fmla="*/ 1691782 h 1757138"/>
                    <a:gd name="connsiteX3" fmla="*/ 0 w 360725"/>
                    <a:gd name="connsiteY3" fmla="*/ 1691782 h 1757138"/>
                    <a:gd name="connsiteX4" fmla="*/ 0 w 360725"/>
                    <a:gd name="connsiteY4" fmla="*/ 0 h 1757138"/>
                    <a:gd name="connsiteX0" fmla="*/ 0 w 360725"/>
                    <a:gd name="connsiteY0" fmla="*/ 0 h 1760590"/>
                    <a:gd name="connsiteX1" fmla="*/ 360040 w 360725"/>
                    <a:gd name="connsiteY1" fmla="*/ 0 h 1760590"/>
                    <a:gd name="connsiteX2" fmla="*/ 360040 w 360725"/>
                    <a:gd name="connsiteY2" fmla="*/ 1705177 h 1760590"/>
                    <a:gd name="connsiteX3" fmla="*/ 0 w 360725"/>
                    <a:gd name="connsiteY3" fmla="*/ 1691782 h 1760590"/>
                    <a:gd name="connsiteX4" fmla="*/ 0 w 360725"/>
                    <a:gd name="connsiteY4" fmla="*/ 0 h 1760590"/>
                    <a:gd name="connsiteX0" fmla="*/ 0 w 360040"/>
                    <a:gd name="connsiteY0" fmla="*/ 0 h 1790586"/>
                    <a:gd name="connsiteX1" fmla="*/ 360040 w 360040"/>
                    <a:gd name="connsiteY1" fmla="*/ 0 h 1790586"/>
                    <a:gd name="connsiteX2" fmla="*/ 360040 w 360040"/>
                    <a:gd name="connsiteY2" fmla="*/ 1705177 h 1790586"/>
                    <a:gd name="connsiteX3" fmla="*/ 0 w 360040"/>
                    <a:gd name="connsiteY3" fmla="*/ 1691782 h 1790586"/>
                    <a:gd name="connsiteX4" fmla="*/ 0 w 360040"/>
                    <a:gd name="connsiteY4" fmla="*/ 0 h 1790586"/>
                    <a:gd name="connsiteX0" fmla="*/ 0 w 360040"/>
                    <a:gd name="connsiteY0" fmla="*/ 0 h 1772202"/>
                    <a:gd name="connsiteX1" fmla="*/ 360040 w 360040"/>
                    <a:gd name="connsiteY1" fmla="*/ 0 h 1772202"/>
                    <a:gd name="connsiteX2" fmla="*/ 360040 w 360040"/>
                    <a:gd name="connsiteY2" fmla="*/ 1705177 h 1772202"/>
                    <a:gd name="connsiteX3" fmla="*/ 0 w 360040"/>
                    <a:gd name="connsiteY3" fmla="*/ 1691782 h 1772202"/>
                    <a:gd name="connsiteX4" fmla="*/ 0 w 360040"/>
                    <a:gd name="connsiteY4" fmla="*/ 0 h 1772202"/>
                    <a:gd name="connsiteX0" fmla="*/ 0 w 360040"/>
                    <a:gd name="connsiteY0" fmla="*/ 0 h 1733131"/>
                    <a:gd name="connsiteX1" fmla="*/ 360040 w 360040"/>
                    <a:gd name="connsiteY1" fmla="*/ 0 h 1733131"/>
                    <a:gd name="connsiteX2" fmla="*/ 360040 w 360040"/>
                    <a:gd name="connsiteY2" fmla="*/ 1705177 h 1733131"/>
                    <a:gd name="connsiteX3" fmla="*/ 0 w 360040"/>
                    <a:gd name="connsiteY3" fmla="*/ 1691782 h 1733131"/>
                    <a:gd name="connsiteX4" fmla="*/ 0 w 360040"/>
                    <a:gd name="connsiteY4" fmla="*/ 0 h 1733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0040" h="1733131">
                      <a:moveTo>
                        <a:pt x="0" y="0"/>
                      </a:moveTo>
                      <a:lnTo>
                        <a:pt x="360040" y="0"/>
                      </a:lnTo>
                      <a:lnTo>
                        <a:pt x="360040" y="1705177"/>
                      </a:lnTo>
                      <a:cubicBezTo>
                        <a:pt x="257708" y="1740044"/>
                        <a:pt x="10734" y="1749273"/>
                        <a:pt x="0" y="1691782"/>
                      </a:cubicBezTo>
                      <a:lnTo>
                        <a:pt x="0" y="0"/>
                      </a:lnTo>
                      <a:close/>
                    </a:path>
                  </a:pathLst>
                </a:custGeom>
                <a:gradFill flip="none" rotWithShape="1">
                  <a:gsLst>
                    <a:gs pos="0">
                      <a:srgbClr val="FFFFFF"/>
                    </a:gs>
                    <a:gs pos="7001">
                      <a:srgbClr val="E6E6E6"/>
                    </a:gs>
                    <a:gs pos="32001">
                      <a:srgbClr val="7D8496"/>
                    </a:gs>
                    <a:gs pos="47000">
                      <a:srgbClr val="E6E6E6"/>
                    </a:gs>
                    <a:gs pos="85001">
                      <a:srgbClr val="7D8496"/>
                    </a:gs>
                    <a:gs pos="100000">
                      <a:srgbClr val="E6E6E6"/>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6" name="Ellipse 88">
                  <a:extLst>
                    <a:ext uri="{FF2B5EF4-FFF2-40B4-BE49-F238E27FC236}">
                      <a16:creationId xmlns:a16="http://schemas.microsoft.com/office/drawing/2014/main" xmlns="" id="{AAD7C976-45BE-4ED4-84C6-D4C0AD2063F2}"/>
                    </a:ext>
                  </a:extLst>
                </p:cNvPr>
                <p:cNvSpPr/>
                <p:nvPr/>
              </p:nvSpPr>
              <p:spPr>
                <a:xfrm>
                  <a:off x="7812360" y="1196752"/>
                  <a:ext cx="792088" cy="792088"/>
                </a:xfrm>
                <a:prstGeom prst="ellipse">
                  <a:avLst/>
                </a:prstGeom>
                <a:solidFill>
                  <a:schemeClr val="accent1">
                    <a:lumMod val="60000"/>
                    <a:lumOff val="40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74" name="Picture 5">
                <a:extLst>
                  <a:ext uri="{FF2B5EF4-FFF2-40B4-BE49-F238E27FC236}">
                    <a16:creationId xmlns:a16="http://schemas.microsoft.com/office/drawing/2014/main" xmlns="" id="{26932BFE-4CC5-4C75-A9C3-EFC5C2C29C33}"/>
                  </a:ext>
                </a:extLst>
              </p:cNvPr>
              <p:cNvPicPr>
                <a:picLocks noChangeAspect="1" noChangeArrowheads="1"/>
              </p:cNvPicPr>
              <p:nvPr/>
            </p:nvPicPr>
            <p:blipFill rotWithShape="1">
              <a:blip r:embed="rId7" cstate="print">
                <a:extLst>
                  <a:ext uri="{BEBA8EAE-BF5A-486C-A8C5-ECC9F3942E4B}">
                    <a14:imgProps xmlns:a14="http://schemas.microsoft.com/office/drawing/2010/main">
                      <a14:imgLayer r:embed="rId8">
                        <a14:imgEffect>
                          <a14:brightnessContrast bright="-20000" contrast="40000"/>
                        </a14:imgEffect>
                      </a14:imgLayer>
                    </a14:imgProps>
                  </a:ext>
                  <a:ext uri="{28A0092B-C50C-407E-A947-70E740481C1C}">
                    <a14:useLocalDpi xmlns:a14="http://schemas.microsoft.com/office/drawing/2010/main" val="0"/>
                  </a:ext>
                </a:extLst>
              </a:blip>
              <a:srcRect l="23138" t="19901" r="24571" b="27188"/>
              <a:stretch/>
            </p:blipFill>
            <p:spPr bwMode="auto">
              <a:xfrm rot="19764694">
                <a:off x="7894415" y="1289116"/>
                <a:ext cx="385960" cy="294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sp>
        <p:nvSpPr>
          <p:cNvPr id="117" name="116 Rectángulo"/>
          <p:cNvSpPr/>
          <p:nvPr/>
        </p:nvSpPr>
        <p:spPr>
          <a:xfrm>
            <a:off x="1076686" y="827368"/>
            <a:ext cx="7771009" cy="461665"/>
          </a:xfrm>
          <a:prstGeom prst="rect">
            <a:avLst/>
          </a:prstGeom>
        </p:spPr>
        <p:txBody>
          <a:bodyPr wrap="square">
            <a:spAutoFit/>
          </a:bodyPr>
          <a:lstStyle/>
          <a:p>
            <a:pPr algn="just"/>
            <a:r>
              <a:rPr lang="es-CO" sz="1200" dirty="0"/>
              <a:t>En el caso donde </a:t>
            </a:r>
            <a:r>
              <a:rPr lang="es-CO" sz="1200" dirty="0" smtClean="0"/>
              <a:t>a un </a:t>
            </a:r>
            <a:r>
              <a:rPr lang="es-CO" sz="1200" dirty="0"/>
              <a:t>afiliado se le otorgue más de un crédito en una misma modalidad y periodo de reporte se </a:t>
            </a:r>
            <a:r>
              <a:rPr lang="es-CO" sz="1200" dirty="0" smtClean="0"/>
              <a:t>deberá </a:t>
            </a:r>
            <a:r>
              <a:rPr lang="es-CO" sz="1200" dirty="0"/>
              <a:t>reportar una </a:t>
            </a:r>
            <a:r>
              <a:rPr lang="es-CO" sz="1200" dirty="0" smtClean="0"/>
              <a:t>línea </a:t>
            </a:r>
            <a:r>
              <a:rPr lang="es-CO" sz="1200" dirty="0"/>
              <a:t>por cada crédito.</a:t>
            </a:r>
          </a:p>
        </p:txBody>
      </p:sp>
      <p:sp>
        <p:nvSpPr>
          <p:cNvPr id="3" name="2 Rectángulo"/>
          <p:cNvSpPr/>
          <p:nvPr/>
        </p:nvSpPr>
        <p:spPr>
          <a:xfrm>
            <a:off x="975331" y="1551099"/>
            <a:ext cx="7996809" cy="646331"/>
          </a:xfrm>
          <a:prstGeom prst="rect">
            <a:avLst/>
          </a:prstGeom>
        </p:spPr>
        <p:txBody>
          <a:bodyPr wrap="square">
            <a:spAutoFit/>
          </a:bodyPr>
          <a:lstStyle/>
          <a:p>
            <a:pPr algn="just"/>
            <a:r>
              <a:rPr lang="es-CO" sz="1200" dirty="0"/>
              <a:t>Para la estructuras 2-012B SUBSIDIO EN ESPECIE MICRODATO se incluye la variable: Categoría _Acredita: Hace referencia a la categoría cuando el beneficiario acredita el derecho. Puede coincidir o no con la categoría reportada en la estructura 2-002A AFILIADOS. (aplican los códigos de la tabla de referencia 8)</a:t>
            </a:r>
          </a:p>
        </p:txBody>
      </p:sp>
    </p:spTree>
    <p:extLst>
      <p:ext uri="{BB962C8B-B14F-4D97-AF65-F5344CB8AC3E}">
        <p14:creationId xmlns:p14="http://schemas.microsoft.com/office/powerpoint/2010/main" val="5757365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3851920" y="1563638"/>
            <a:ext cx="5049392" cy="1788469"/>
          </a:xfrm>
          <a:prstGeom prst="rect">
            <a:avLst/>
          </a:prstGeom>
        </p:spPr>
        <p:txBody>
          <a:bodyPr wrap="square" lIns="64291" tIns="32146" rIns="64291" bIns="32146">
            <a:spAutoFit/>
          </a:bodyPr>
          <a:lstStyle/>
          <a:p>
            <a:pPr algn="r"/>
            <a:r>
              <a:rPr lang="es-ES_tradnl" sz="3200" b="1" dirty="0">
                <a:solidFill>
                  <a:schemeClr val="bg1">
                    <a:lumMod val="65000"/>
                  </a:schemeClr>
                </a:solidFill>
                <a:effectLst>
                  <a:outerShdw blurRad="38100" dist="38100" dir="2700000" algn="tl">
                    <a:srgbClr val="000000">
                      <a:alpha val="43137"/>
                    </a:srgbClr>
                  </a:outerShdw>
                </a:effectLst>
                <a:latin typeface="+mj-lt"/>
                <a:ea typeface="Arial" charset="0"/>
                <a:cs typeface="Arial" charset="0"/>
              </a:rPr>
              <a:t> </a:t>
            </a:r>
          </a:p>
          <a:p>
            <a:pPr algn="r"/>
            <a:r>
              <a:rPr lang="es-CO" sz="2000" b="1" dirty="0">
                <a:solidFill>
                  <a:schemeClr val="bg1">
                    <a:lumMod val="65000"/>
                  </a:schemeClr>
                </a:solidFill>
                <a:effectLst>
                  <a:outerShdw blurRad="38100" dist="38100" dir="2700000" algn="tl">
                    <a:srgbClr val="000000">
                      <a:alpha val="43137"/>
                    </a:srgbClr>
                  </a:outerShdw>
                </a:effectLst>
                <a:latin typeface="+mj-lt"/>
                <a:cs typeface="Arial" charset="0"/>
              </a:rPr>
              <a:t>Muchas Gracias!</a:t>
            </a:r>
          </a:p>
          <a:p>
            <a:pPr algn="r"/>
            <a:endParaRPr lang="es-CO" sz="2000" b="1" dirty="0">
              <a:solidFill>
                <a:schemeClr val="accent1">
                  <a:lumMod val="75000"/>
                </a:schemeClr>
              </a:solidFill>
              <a:effectLst>
                <a:outerShdw blurRad="38100" dist="38100" dir="2700000" algn="tl">
                  <a:srgbClr val="000000">
                    <a:alpha val="43137"/>
                  </a:srgbClr>
                </a:outerShdw>
              </a:effectLst>
              <a:latin typeface="+mj-lt"/>
              <a:cs typeface="Arial" charset="0"/>
            </a:endParaRPr>
          </a:p>
          <a:p>
            <a:pPr algn="r"/>
            <a:r>
              <a:rPr lang="es-CO" sz="2000" b="1" dirty="0">
                <a:solidFill>
                  <a:schemeClr val="accent1">
                    <a:lumMod val="75000"/>
                  </a:schemeClr>
                </a:solidFill>
                <a:effectLst>
                  <a:outerShdw blurRad="38100" dist="38100" dir="2700000" algn="tl">
                    <a:srgbClr val="000000">
                      <a:alpha val="43137"/>
                    </a:srgbClr>
                  </a:outerShdw>
                </a:effectLst>
                <a:latin typeface="+mj-lt"/>
                <a:cs typeface="Arial" charset="0"/>
                <a:hlinkClick r:id="rId3"/>
              </a:rPr>
              <a:t>estadística@ssf.gov.co</a:t>
            </a:r>
            <a:endParaRPr lang="es-CO" sz="2000" b="1" dirty="0">
              <a:solidFill>
                <a:schemeClr val="accent1">
                  <a:lumMod val="75000"/>
                </a:schemeClr>
              </a:solidFill>
              <a:effectLst>
                <a:outerShdw blurRad="38100" dist="38100" dir="2700000" algn="tl">
                  <a:srgbClr val="000000">
                    <a:alpha val="43137"/>
                  </a:srgbClr>
                </a:outerShdw>
              </a:effectLst>
              <a:latin typeface="+mj-lt"/>
              <a:cs typeface="Arial" charset="0"/>
            </a:endParaRPr>
          </a:p>
          <a:p>
            <a:pPr algn="r"/>
            <a:endParaRPr lang="es-CO" sz="2000" b="1" dirty="0">
              <a:solidFill>
                <a:schemeClr val="accent1">
                  <a:lumMod val="75000"/>
                </a:schemeClr>
              </a:solidFill>
              <a:effectLst>
                <a:outerShdw blurRad="38100" dist="38100" dir="2700000" algn="tl">
                  <a:srgbClr val="000000">
                    <a:alpha val="43137"/>
                  </a:srgbClr>
                </a:outerShdw>
              </a:effectLst>
              <a:latin typeface="+mj-lt"/>
              <a:cs typeface="Arial" charset="0"/>
            </a:endParaRPr>
          </a:p>
        </p:txBody>
      </p:sp>
    </p:spTree>
    <p:extLst>
      <p:ext uri="{BB962C8B-B14F-4D97-AF65-F5344CB8AC3E}">
        <p14:creationId xmlns:p14="http://schemas.microsoft.com/office/powerpoint/2010/main" val="34321244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2555776" y="1347614"/>
            <a:ext cx="6345536" cy="1850024"/>
          </a:xfrm>
          <a:prstGeom prst="rect">
            <a:avLst/>
          </a:prstGeom>
        </p:spPr>
        <p:txBody>
          <a:bodyPr wrap="square" lIns="64291" tIns="32146" rIns="64291" bIns="32146">
            <a:spAutoFit/>
          </a:bodyPr>
          <a:lstStyle/>
          <a:p>
            <a:pPr algn="r"/>
            <a:r>
              <a:rPr lang="es-ES_tradnl" sz="3200" b="1" dirty="0">
                <a:solidFill>
                  <a:schemeClr val="tx2"/>
                </a:solidFill>
                <a:effectLst>
                  <a:outerShdw blurRad="38100" dist="38100" dir="2700000" algn="tl">
                    <a:srgbClr val="000000">
                      <a:alpha val="43137"/>
                    </a:srgbClr>
                  </a:outerShdw>
                </a:effectLst>
                <a:latin typeface="+mj-lt"/>
                <a:ea typeface="Arial" charset="0"/>
                <a:cs typeface="Arial" charset="0"/>
              </a:rPr>
              <a:t> </a:t>
            </a:r>
          </a:p>
          <a:p>
            <a:pPr algn="r"/>
            <a:r>
              <a:rPr lang="es-CO" sz="2800" b="1" dirty="0" smtClean="0">
                <a:solidFill>
                  <a:schemeClr val="tx2"/>
                </a:solidFill>
                <a:effectLst>
                  <a:outerShdw blurRad="38100" dist="38100" dir="2700000" algn="tl">
                    <a:srgbClr val="000000">
                      <a:alpha val="43137"/>
                    </a:srgbClr>
                  </a:outerShdw>
                </a:effectLst>
                <a:latin typeface="+mj-lt"/>
                <a:ea typeface="Arial" charset="0"/>
                <a:cs typeface="Arial" charset="0"/>
              </a:rPr>
              <a:t>2º Comité Técnico Estadístico 2019</a:t>
            </a:r>
          </a:p>
          <a:p>
            <a:pPr algn="r"/>
            <a:endParaRPr lang="es-CO" sz="2800" b="1" dirty="0">
              <a:solidFill>
                <a:schemeClr val="tx2"/>
              </a:solidFill>
              <a:effectLst>
                <a:outerShdw blurRad="38100" dist="38100" dir="2700000" algn="tl">
                  <a:srgbClr val="000000">
                    <a:alpha val="43137"/>
                  </a:srgbClr>
                </a:outerShdw>
              </a:effectLst>
              <a:latin typeface="+mj-lt"/>
              <a:ea typeface="Arial" charset="0"/>
              <a:cs typeface="Arial" charset="0"/>
            </a:endParaRPr>
          </a:p>
          <a:p>
            <a:pPr algn="r"/>
            <a:r>
              <a:rPr lang="es-CO" sz="2800" b="1" dirty="0" smtClean="0">
                <a:solidFill>
                  <a:schemeClr val="bg1">
                    <a:lumMod val="50000"/>
                  </a:schemeClr>
                </a:solidFill>
                <a:effectLst>
                  <a:outerShdw blurRad="38100" dist="38100" dir="2700000" algn="tl">
                    <a:srgbClr val="000000">
                      <a:alpha val="43137"/>
                    </a:srgbClr>
                  </a:outerShdw>
                </a:effectLst>
                <a:latin typeface="+mj-lt"/>
                <a:ea typeface="Arial" charset="0"/>
                <a:cs typeface="Arial" charset="0"/>
              </a:rPr>
              <a:t>Temas pendientes Comité Anterior</a:t>
            </a:r>
            <a:endParaRPr lang="es-CO" sz="3200" b="1" dirty="0">
              <a:solidFill>
                <a:schemeClr val="bg1">
                  <a:lumMod val="50000"/>
                </a:schemeClr>
              </a:solidFill>
              <a:effectLst>
                <a:outerShdw blurRad="38100" dist="38100" dir="2700000" algn="tl">
                  <a:srgbClr val="000000">
                    <a:alpha val="43137"/>
                  </a:srgbClr>
                </a:outerShdw>
              </a:effectLst>
              <a:latin typeface="+mj-lt"/>
              <a:ea typeface="Arial" charset="0"/>
              <a:cs typeface="Arial" charset="0"/>
            </a:endParaRPr>
          </a:p>
        </p:txBody>
      </p:sp>
    </p:spTree>
    <p:extLst>
      <p:ext uri="{BB962C8B-B14F-4D97-AF65-F5344CB8AC3E}">
        <p14:creationId xmlns:p14="http://schemas.microsoft.com/office/powerpoint/2010/main" val="3670291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25 Rectángulo"/>
          <p:cNvSpPr/>
          <p:nvPr/>
        </p:nvSpPr>
        <p:spPr>
          <a:xfrm>
            <a:off x="1763688" y="195486"/>
            <a:ext cx="5400600" cy="369332"/>
          </a:xfrm>
          <a:prstGeom prst="rect">
            <a:avLst/>
          </a:prstGeom>
        </p:spPr>
        <p:txBody>
          <a:bodyPr wrap="square">
            <a:spAutoFit/>
          </a:bodyPr>
          <a:lstStyle/>
          <a:p>
            <a:pPr algn="ctr"/>
            <a:r>
              <a:rPr lang="es-CO" b="1" dirty="0" smtClean="0">
                <a:solidFill>
                  <a:schemeClr val="bg1">
                    <a:lumMod val="50000"/>
                  </a:schemeClr>
                </a:solidFill>
                <a:effectLst>
                  <a:outerShdw blurRad="38100" dist="38100" dir="2700000" algn="tl">
                    <a:srgbClr val="000000">
                      <a:alpha val="43137"/>
                    </a:srgbClr>
                  </a:outerShdw>
                </a:effectLst>
                <a:ea typeface="Arial" charset="0"/>
                <a:cs typeface="Arial" charset="0"/>
              </a:rPr>
              <a:t>Tema: </a:t>
            </a:r>
            <a:r>
              <a:rPr lang="es-CO" b="1" dirty="0" smtClean="0">
                <a:solidFill>
                  <a:schemeClr val="tx2"/>
                </a:solidFill>
                <a:effectLst>
                  <a:outerShdw blurRad="38100" dist="38100" dir="2700000" algn="tl">
                    <a:srgbClr val="000000">
                      <a:alpha val="43137"/>
                    </a:srgbClr>
                  </a:outerShdw>
                </a:effectLst>
                <a:ea typeface="Arial" charset="0"/>
                <a:cs typeface="Arial" charset="0"/>
              </a:rPr>
              <a:t>Empresas con aportes 0 y trabajadores 0</a:t>
            </a:r>
            <a:endParaRPr lang="es-CO" sz="2000" b="1" dirty="0">
              <a:solidFill>
                <a:schemeClr val="tx2"/>
              </a:solidFill>
              <a:effectLst>
                <a:outerShdw blurRad="38100" dist="38100" dir="2700000" algn="tl">
                  <a:srgbClr val="000000">
                    <a:alpha val="43137"/>
                  </a:srgbClr>
                </a:outerShdw>
              </a:effectLst>
              <a:ea typeface="Arial" charset="0"/>
              <a:cs typeface="Arial" charset="0"/>
            </a:endParaRPr>
          </a:p>
        </p:txBody>
      </p:sp>
      <p:sp>
        <p:nvSpPr>
          <p:cNvPr id="27" name="26 Rectángulo"/>
          <p:cNvSpPr/>
          <p:nvPr/>
        </p:nvSpPr>
        <p:spPr>
          <a:xfrm>
            <a:off x="323528" y="987574"/>
            <a:ext cx="8496944" cy="3323987"/>
          </a:xfrm>
          <a:prstGeom prst="rect">
            <a:avLst/>
          </a:prstGeom>
        </p:spPr>
        <p:txBody>
          <a:bodyPr wrap="square">
            <a:spAutoFit/>
          </a:bodyPr>
          <a:lstStyle/>
          <a:p>
            <a:pPr algn="just"/>
            <a:r>
              <a:rPr lang="es-CO" sz="1400" dirty="0"/>
              <a:t>De acuerdo con el artículo 7 de la Ley 21 de 1982, por la cual se modifica el régimen de subsidio familiar, están </a:t>
            </a:r>
            <a:r>
              <a:rPr lang="es-CO" sz="1400" u="sng" dirty="0" smtClean="0">
                <a:solidFill>
                  <a:schemeClr val="tx2"/>
                </a:solidFill>
                <a:effectLst>
                  <a:outerShdw blurRad="38100" dist="38100" dir="2700000" algn="tl">
                    <a:srgbClr val="000000">
                      <a:alpha val="43137"/>
                    </a:srgbClr>
                  </a:outerShdw>
                </a:effectLst>
              </a:rPr>
              <a:t>obligados </a:t>
            </a:r>
            <a:r>
              <a:rPr lang="es-CO" sz="1400" u="sng" dirty="0">
                <a:solidFill>
                  <a:schemeClr val="tx2"/>
                </a:solidFill>
                <a:effectLst>
                  <a:outerShdw blurRad="38100" dist="38100" dir="2700000" algn="tl">
                    <a:srgbClr val="000000">
                      <a:alpha val="43137"/>
                    </a:srgbClr>
                  </a:outerShdw>
                </a:effectLst>
              </a:rPr>
              <a:t>a pagar el subsidio </a:t>
            </a:r>
            <a:r>
              <a:rPr lang="es-CO" sz="1400" u="sng" dirty="0" smtClean="0">
                <a:solidFill>
                  <a:schemeClr val="tx2"/>
                </a:solidFill>
                <a:effectLst>
                  <a:outerShdw blurRad="38100" dist="38100" dir="2700000" algn="tl">
                    <a:srgbClr val="000000">
                      <a:alpha val="43137"/>
                    </a:srgbClr>
                  </a:outerShdw>
                </a:effectLst>
              </a:rPr>
              <a:t>familiar(1) </a:t>
            </a:r>
            <a:r>
              <a:rPr lang="es-CO" sz="1400" dirty="0"/>
              <a:t>y a efectuar aportes para el Servicio Nacional de Aprendizaje Sena (SENA</a:t>
            </a:r>
            <a:r>
              <a:rPr lang="es-CO" sz="1400" dirty="0" smtClean="0"/>
              <a:t>): </a:t>
            </a:r>
          </a:p>
          <a:p>
            <a:pPr algn="just"/>
            <a:endParaRPr lang="es-CO" sz="1400" dirty="0"/>
          </a:p>
          <a:p>
            <a:pPr algn="just"/>
            <a:r>
              <a:rPr lang="es-CO" sz="1400" dirty="0"/>
              <a:t>1. La Nación, por intermedio de los Ministerios, Departamentos Administrativos y Superintendencias.</a:t>
            </a:r>
          </a:p>
          <a:p>
            <a:pPr algn="just"/>
            <a:r>
              <a:rPr lang="es-CO" sz="1400" dirty="0" smtClean="0"/>
              <a:t>2</a:t>
            </a:r>
            <a:r>
              <a:rPr lang="es-CO" sz="1400" dirty="0"/>
              <a:t>. Los Departamentos, Intendencias, Comisarías, el Distrito Especial de Bogotá y los Municipios.</a:t>
            </a:r>
          </a:p>
          <a:p>
            <a:pPr algn="just"/>
            <a:r>
              <a:rPr lang="es-CO" sz="1400" dirty="0" smtClean="0"/>
              <a:t>3</a:t>
            </a:r>
            <a:r>
              <a:rPr lang="es-CO" sz="1400" dirty="0"/>
              <a:t>. Los establecimientos públicos, las empresas industriales y comerciales y las empresas de economía mixta de los órdenes nacional, departamental, </a:t>
            </a:r>
            <a:r>
              <a:rPr lang="es-CO" sz="1400" dirty="0" err="1"/>
              <a:t>intendencial</a:t>
            </a:r>
            <a:r>
              <a:rPr lang="es-CO" sz="1400" dirty="0"/>
              <a:t>, distrital y municipal</a:t>
            </a:r>
            <a:r>
              <a:rPr lang="es-CO" sz="1400" dirty="0" smtClean="0"/>
              <a:t>.</a:t>
            </a:r>
          </a:p>
          <a:p>
            <a:pPr algn="just"/>
            <a:r>
              <a:rPr lang="es-CO" sz="1400" dirty="0" smtClean="0"/>
              <a:t>4.</a:t>
            </a:r>
            <a:r>
              <a:rPr lang="es-CO" sz="1400" dirty="0"/>
              <a:t> </a:t>
            </a:r>
            <a:r>
              <a:rPr lang="es-CO" sz="1400" u="sng" dirty="0">
                <a:solidFill>
                  <a:schemeClr val="tx2"/>
                </a:solidFill>
                <a:effectLst>
                  <a:outerShdw blurRad="38100" dist="38100" dir="2700000" algn="tl">
                    <a:srgbClr val="000000">
                      <a:alpha val="43137"/>
                    </a:srgbClr>
                  </a:outerShdw>
                </a:effectLst>
              </a:rPr>
              <a:t>los empleadores que ocupen uno o más trabajadores permanentes.</a:t>
            </a:r>
            <a:endParaRPr lang="es-CO" sz="1400" dirty="0">
              <a:solidFill>
                <a:schemeClr val="tx2"/>
              </a:solidFill>
              <a:effectLst>
                <a:outerShdw blurRad="38100" dist="38100" dir="2700000" algn="tl">
                  <a:srgbClr val="000000">
                    <a:alpha val="43137"/>
                  </a:srgbClr>
                </a:outerShdw>
              </a:effectLst>
            </a:endParaRPr>
          </a:p>
          <a:p>
            <a:pPr algn="just"/>
            <a:endParaRPr lang="es-CO" sz="1400" dirty="0" smtClean="0"/>
          </a:p>
          <a:p>
            <a:pPr algn="just"/>
            <a:r>
              <a:rPr lang="es-CO" sz="1400" dirty="0" smtClean="0"/>
              <a:t>Según </a:t>
            </a:r>
            <a:r>
              <a:rPr lang="es-CO" sz="1400" dirty="0"/>
              <a:t>el artículo 14 </a:t>
            </a:r>
            <a:r>
              <a:rPr lang="es-CO" sz="1400" i="1" dirty="0"/>
              <a:t>ibídem</a:t>
            </a:r>
            <a:r>
              <a:rPr lang="es-CO" sz="1400" dirty="0"/>
              <a:t>, </a:t>
            </a:r>
            <a:r>
              <a:rPr lang="es-CO" sz="1400" u="sng" dirty="0">
                <a:solidFill>
                  <a:schemeClr val="tx2"/>
                </a:solidFill>
                <a:effectLst>
                  <a:outerShdw blurRad="38100" dist="38100" dir="2700000" algn="tl">
                    <a:srgbClr val="000000">
                      <a:alpha val="43137"/>
                    </a:srgbClr>
                  </a:outerShdw>
                </a:effectLst>
              </a:rPr>
              <a:t>para efectos del régimen del subsidio familiar se entenderá por empleador toda persona natural o jurídica que tenga trabajadores a su servicio </a:t>
            </a:r>
            <a:r>
              <a:rPr lang="es-CO" sz="1400" dirty="0"/>
              <a:t>y se encuentre dentro de la enumeración hecha en el artículo 7o. de la presente Ley</a:t>
            </a:r>
            <a:r>
              <a:rPr lang="es-CO" sz="1400" dirty="0" smtClean="0"/>
              <a:t>.</a:t>
            </a:r>
          </a:p>
          <a:p>
            <a:pPr algn="just"/>
            <a:endParaRPr lang="es-CO" sz="1400" dirty="0"/>
          </a:p>
          <a:p>
            <a:pPr algn="just"/>
            <a:r>
              <a:rPr lang="es-CO" sz="1400" i="1" dirty="0" smtClean="0">
                <a:effectLst>
                  <a:outerShdw blurRad="38100" dist="38100" dir="2700000" algn="tl">
                    <a:srgbClr val="000000">
                      <a:alpha val="43137"/>
                    </a:srgbClr>
                  </a:outerShdw>
                </a:effectLst>
              </a:rPr>
              <a:t>(subrayado fuera del texto)</a:t>
            </a:r>
            <a:endParaRPr lang="es-CO" sz="1400" i="1" dirty="0">
              <a:effectLst>
                <a:outerShdw blurRad="38100" dist="38100" dir="2700000" algn="tl">
                  <a:srgbClr val="000000">
                    <a:alpha val="43137"/>
                  </a:srgbClr>
                </a:outerShdw>
              </a:effectLst>
            </a:endParaRPr>
          </a:p>
        </p:txBody>
      </p:sp>
      <p:sp>
        <p:nvSpPr>
          <p:cNvPr id="30" name="29 Rectángulo"/>
          <p:cNvSpPr/>
          <p:nvPr/>
        </p:nvSpPr>
        <p:spPr>
          <a:xfrm>
            <a:off x="179512" y="4678670"/>
            <a:ext cx="8856984" cy="338554"/>
          </a:xfrm>
          <a:prstGeom prst="rect">
            <a:avLst/>
          </a:prstGeom>
        </p:spPr>
        <p:txBody>
          <a:bodyPr wrap="square">
            <a:spAutoFit/>
          </a:bodyPr>
          <a:lstStyle/>
          <a:p>
            <a:r>
              <a:rPr lang="es-CO" sz="800" b="1" dirty="0" smtClean="0"/>
              <a:t>(1) ARTICULO </a:t>
            </a:r>
            <a:r>
              <a:rPr lang="es-CO" sz="800" b="1" dirty="0"/>
              <a:t>12.</a:t>
            </a:r>
            <a:r>
              <a:rPr lang="es-CO" sz="800" dirty="0"/>
              <a:t> Los aportes hechos por los establecimientos públicos, las empresas industriales y comerciales y las empresas de economía mixta de los órdenes nacional, departamental, </a:t>
            </a:r>
            <a:r>
              <a:rPr lang="es-CO" sz="800" dirty="0" err="1"/>
              <a:t>intendencial</a:t>
            </a:r>
            <a:r>
              <a:rPr lang="es-CO" sz="800" dirty="0"/>
              <a:t>, </a:t>
            </a:r>
            <a:r>
              <a:rPr lang="es-CO" sz="800" dirty="0" err="1"/>
              <a:t>comisarial</a:t>
            </a:r>
            <a:r>
              <a:rPr lang="es-CO" sz="800" dirty="0"/>
              <a:t>, distrital y municipal y empleadores del sector privado, tendrán la siguiente destinación</a:t>
            </a:r>
            <a:r>
              <a:rPr lang="es-CO" sz="800" dirty="0" smtClean="0"/>
              <a:t>: 1</a:t>
            </a:r>
            <a:r>
              <a:rPr lang="es-CO" sz="800" dirty="0"/>
              <a:t>. </a:t>
            </a:r>
            <a:r>
              <a:rPr lang="es-CO" sz="800" dirty="0" smtClean="0"/>
              <a:t>El </a:t>
            </a:r>
            <a:r>
              <a:rPr lang="es-CO" sz="800" dirty="0"/>
              <a:t>cuatro por ciento (4%) para proveer el pago de subsidio familiar.</a:t>
            </a:r>
          </a:p>
        </p:txBody>
      </p:sp>
    </p:spTree>
    <p:extLst>
      <p:ext uri="{BB962C8B-B14F-4D97-AF65-F5344CB8AC3E}">
        <p14:creationId xmlns:p14="http://schemas.microsoft.com/office/powerpoint/2010/main" val="12259465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25 Rectángulo"/>
          <p:cNvSpPr/>
          <p:nvPr/>
        </p:nvSpPr>
        <p:spPr>
          <a:xfrm>
            <a:off x="1763688" y="195486"/>
            <a:ext cx="5400600" cy="369332"/>
          </a:xfrm>
          <a:prstGeom prst="rect">
            <a:avLst/>
          </a:prstGeom>
        </p:spPr>
        <p:txBody>
          <a:bodyPr wrap="square">
            <a:spAutoFit/>
          </a:bodyPr>
          <a:lstStyle/>
          <a:p>
            <a:pPr algn="ctr"/>
            <a:r>
              <a:rPr lang="es-CO" b="1" dirty="0" smtClean="0">
                <a:solidFill>
                  <a:schemeClr val="bg1">
                    <a:lumMod val="50000"/>
                  </a:schemeClr>
                </a:solidFill>
                <a:effectLst>
                  <a:outerShdw blurRad="38100" dist="38100" dir="2700000" algn="tl">
                    <a:srgbClr val="000000">
                      <a:alpha val="43137"/>
                    </a:srgbClr>
                  </a:outerShdw>
                </a:effectLst>
                <a:ea typeface="Arial" charset="0"/>
                <a:cs typeface="Arial" charset="0"/>
              </a:rPr>
              <a:t>Tema: </a:t>
            </a:r>
            <a:r>
              <a:rPr lang="es-CO" b="1" dirty="0" smtClean="0">
                <a:solidFill>
                  <a:schemeClr val="tx2"/>
                </a:solidFill>
                <a:effectLst>
                  <a:outerShdw blurRad="38100" dist="38100" dir="2700000" algn="tl">
                    <a:srgbClr val="000000">
                      <a:alpha val="43137"/>
                    </a:srgbClr>
                  </a:outerShdw>
                </a:effectLst>
                <a:ea typeface="Arial" charset="0"/>
                <a:cs typeface="Arial" charset="0"/>
              </a:rPr>
              <a:t>Empresas con aportes 0 y trabajadores 0</a:t>
            </a:r>
            <a:endParaRPr lang="es-CO" sz="2000" b="1" dirty="0">
              <a:solidFill>
                <a:schemeClr val="tx2"/>
              </a:solidFill>
              <a:effectLst>
                <a:outerShdw blurRad="38100" dist="38100" dir="2700000" algn="tl">
                  <a:srgbClr val="000000">
                    <a:alpha val="43137"/>
                  </a:srgbClr>
                </a:outerShdw>
              </a:effectLst>
              <a:ea typeface="Arial" charset="0"/>
              <a:cs typeface="Arial" charset="0"/>
            </a:endParaRPr>
          </a:p>
        </p:txBody>
      </p:sp>
      <p:sp>
        <p:nvSpPr>
          <p:cNvPr id="5" name="4 CuadroTexto"/>
          <p:cNvSpPr txBox="1"/>
          <p:nvPr/>
        </p:nvSpPr>
        <p:spPr>
          <a:xfrm>
            <a:off x="585998" y="1244560"/>
            <a:ext cx="7633170" cy="261610"/>
          </a:xfrm>
          <a:prstGeom prst="rect">
            <a:avLst/>
          </a:prstGeom>
          <a:noFill/>
        </p:spPr>
        <p:txBody>
          <a:bodyPr wrap="square" rtlCol="0">
            <a:spAutoFit/>
          </a:bodyPr>
          <a:lstStyle/>
          <a:p>
            <a:r>
              <a:rPr lang="es-CO" sz="1100" b="1" dirty="0" smtClean="0"/>
              <a:t>Evolución histórica mensual de las empresas con aportes 0 y sin trabajadores . Total Nacional, 2017- 2019p</a:t>
            </a:r>
            <a:endParaRPr lang="es-CO" sz="1100" b="1" dirty="0"/>
          </a:p>
        </p:txBody>
      </p:sp>
      <p:sp>
        <p:nvSpPr>
          <p:cNvPr id="6" name="5 CuadroTexto"/>
          <p:cNvSpPr txBox="1"/>
          <p:nvPr/>
        </p:nvSpPr>
        <p:spPr>
          <a:xfrm>
            <a:off x="294729" y="4435614"/>
            <a:ext cx="8572524" cy="707886"/>
          </a:xfrm>
          <a:prstGeom prst="rect">
            <a:avLst/>
          </a:prstGeom>
          <a:noFill/>
        </p:spPr>
        <p:txBody>
          <a:bodyPr wrap="square" rtlCol="0">
            <a:spAutoFit/>
          </a:bodyPr>
          <a:lstStyle/>
          <a:p>
            <a:r>
              <a:rPr lang="es-CO" sz="1000" dirty="0" smtClean="0"/>
              <a:t>p. Información preliminar sujeta a cambios por validación y actualización. </a:t>
            </a:r>
          </a:p>
          <a:p>
            <a:r>
              <a:rPr lang="es-CO" sz="1000" dirty="0" smtClean="0"/>
              <a:t>Nota: Se seleccionaron solo los aportantes tipo: EMPRESA y que </a:t>
            </a:r>
            <a:r>
              <a:rPr lang="es-CO" sz="1000" dirty="0"/>
              <a:t>figuraban con </a:t>
            </a:r>
            <a:r>
              <a:rPr lang="es-CO" sz="1000" dirty="0" smtClean="0"/>
              <a:t>Estado </a:t>
            </a:r>
            <a:r>
              <a:rPr lang="es-CO" sz="1000" dirty="0"/>
              <a:t>Empresa </a:t>
            </a:r>
            <a:r>
              <a:rPr lang="es-CO" sz="1000" dirty="0" smtClean="0"/>
              <a:t>(</a:t>
            </a:r>
            <a:r>
              <a:rPr lang="es-CO" sz="1000" dirty="0"/>
              <a:t>AFILIADA(O): AQUELLAS EMPRESAS QUE SE ENCUENTRAN VIGENTES A LA FECHA DE CORTE, INCLUYENDO EMPRESAS EN </a:t>
            </a:r>
            <a:r>
              <a:rPr lang="es-CO" sz="1000" dirty="0" smtClean="0"/>
              <a:t>MORA. </a:t>
            </a:r>
            <a:endParaRPr lang="es-CO" sz="1000" dirty="0"/>
          </a:p>
          <a:p>
            <a:r>
              <a:rPr lang="es-CO" sz="1000" dirty="0" smtClean="0"/>
              <a:t>Fuente SSF/SIREVAC fecha de consulta a base de datos SIGER: 25-09-19</a:t>
            </a:r>
            <a:endParaRPr lang="es-CO" sz="1000" dirty="0"/>
          </a:p>
        </p:txBody>
      </p:sp>
      <p:graphicFrame>
        <p:nvGraphicFramePr>
          <p:cNvPr id="7" name="1 Gráfico"/>
          <p:cNvGraphicFramePr>
            <a:graphicFrameLocks/>
          </p:cNvGraphicFramePr>
          <p:nvPr>
            <p:extLst>
              <p:ext uri="{D42A27DB-BD31-4B8C-83A1-F6EECF244321}">
                <p14:modId xmlns:p14="http://schemas.microsoft.com/office/powerpoint/2010/main" val="2651759536"/>
              </p:ext>
            </p:extLst>
          </p:nvPr>
        </p:nvGraphicFramePr>
        <p:xfrm>
          <a:off x="272281" y="1636975"/>
          <a:ext cx="8458201" cy="2795588"/>
        </p:xfrm>
        <a:graphic>
          <a:graphicData uri="http://schemas.openxmlformats.org/drawingml/2006/chart">
            <c:chart xmlns:c="http://schemas.openxmlformats.org/drawingml/2006/chart" xmlns:r="http://schemas.openxmlformats.org/officeDocument/2006/relationships" r:id="rId3"/>
          </a:graphicData>
        </a:graphic>
      </p:graphicFrame>
      <p:sp>
        <p:nvSpPr>
          <p:cNvPr id="8" name="1 Rectángulo"/>
          <p:cNvSpPr/>
          <p:nvPr/>
        </p:nvSpPr>
        <p:spPr>
          <a:xfrm>
            <a:off x="7067040" y="1470749"/>
            <a:ext cx="1440160" cy="415595"/>
          </a:xfrm>
          <a:prstGeom prst="rect">
            <a:avLst/>
          </a:prstGeom>
          <a:solidFill>
            <a:schemeClr val="bg1"/>
          </a:solidFill>
          <a:ln w="127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s-CO" sz="1000" dirty="0" smtClean="0">
                <a:solidFill>
                  <a:schemeClr val="tx1"/>
                </a:solidFill>
              </a:rPr>
              <a:t>Promedio mensual 2019p: </a:t>
            </a:r>
            <a:r>
              <a:rPr lang="es-CO" sz="1000" dirty="0" smtClean="0">
                <a:solidFill>
                  <a:schemeClr val="tx1"/>
                </a:solidFill>
                <a:effectLst>
                  <a:outerShdw blurRad="38100" dist="38100" dir="2700000" algn="tl">
                    <a:srgbClr val="000000">
                      <a:alpha val="43137"/>
                    </a:srgbClr>
                  </a:outerShdw>
                </a:effectLst>
              </a:rPr>
              <a:t>82.759</a:t>
            </a:r>
            <a:endParaRPr lang="es-CO" dirty="0">
              <a:solidFill>
                <a:schemeClr val="tx1"/>
              </a:solidFill>
            </a:endParaRPr>
          </a:p>
        </p:txBody>
      </p:sp>
      <p:sp>
        <p:nvSpPr>
          <p:cNvPr id="9" name="8 Rectángulo"/>
          <p:cNvSpPr/>
          <p:nvPr/>
        </p:nvSpPr>
        <p:spPr>
          <a:xfrm>
            <a:off x="527037" y="564818"/>
            <a:ext cx="7961535" cy="430887"/>
          </a:xfrm>
          <a:prstGeom prst="rect">
            <a:avLst/>
          </a:prstGeom>
        </p:spPr>
        <p:txBody>
          <a:bodyPr wrap="square">
            <a:spAutoFit/>
          </a:bodyPr>
          <a:lstStyle/>
          <a:p>
            <a:pPr marL="285750" indent="-285750" algn="just">
              <a:buFont typeface="Wingdings" pitchFamily="2" charset="2"/>
              <a:buChar char="Ø"/>
            </a:pPr>
            <a:r>
              <a:rPr lang="es-CO" sz="1100" dirty="0" smtClean="0"/>
              <a:t> Las empresas que no registran trabajadores ni han realizado aportes en el periodo pasaron de representar en promedio el 9,9% de empresas reportadas mensualmente por las CCF en 2017 al 12,3% en 2019.</a:t>
            </a:r>
          </a:p>
        </p:txBody>
      </p:sp>
    </p:spTree>
    <p:extLst>
      <p:ext uri="{BB962C8B-B14F-4D97-AF65-F5344CB8AC3E}">
        <p14:creationId xmlns:p14="http://schemas.microsoft.com/office/powerpoint/2010/main" val="5466316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25 Rectángulo"/>
          <p:cNvSpPr/>
          <p:nvPr/>
        </p:nvSpPr>
        <p:spPr>
          <a:xfrm>
            <a:off x="1763688" y="195486"/>
            <a:ext cx="5400600" cy="369332"/>
          </a:xfrm>
          <a:prstGeom prst="rect">
            <a:avLst/>
          </a:prstGeom>
        </p:spPr>
        <p:txBody>
          <a:bodyPr wrap="square">
            <a:spAutoFit/>
          </a:bodyPr>
          <a:lstStyle/>
          <a:p>
            <a:pPr algn="ctr"/>
            <a:r>
              <a:rPr lang="es-CO" b="1" dirty="0" smtClean="0">
                <a:solidFill>
                  <a:schemeClr val="bg1">
                    <a:lumMod val="50000"/>
                  </a:schemeClr>
                </a:solidFill>
                <a:effectLst>
                  <a:outerShdw blurRad="38100" dist="38100" dir="2700000" algn="tl">
                    <a:srgbClr val="000000">
                      <a:alpha val="43137"/>
                    </a:srgbClr>
                  </a:outerShdw>
                </a:effectLst>
                <a:ea typeface="Arial" charset="0"/>
                <a:cs typeface="Arial" charset="0"/>
              </a:rPr>
              <a:t>Tema: </a:t>
            </a:r>
            <a:r>
              <a:rPr lang="es-CO" b="1" dirty="0" smtClean="0">
                <a:solidFill>
                  <a:schemeClr val="tx2"/>
                </a:solidFill>
                <a:effectLst>
                  <a:outerShdw blurRad="38100" dist="38100" dir="2700000" algn="tl">
                    <a:srgbClr val="000000">
                      <a:alpha val="43137"/>
                    </a:srgbClr>
                  </a:outerShdw>
                </a:effectLst>
                <a:ea typeface="Arial" charset="0"/>
                <a:cs typeface="Arial" charset="0"/>
              </a:rPr>
              <a:t>Empresas con aportes 0 y trabajadores 0</a:t>
            </a:r>
            <a:endParaRPr lang="es-CO" sz="2000" b="1" dirty="0">
              <a:solidFill>
                <a:schemeClr val="tx2"/>
              </a:solidFill>
              <a:effectLst>
                <a:outerShdw blurRad="38100" dist="38100" dir="2700000" algn="tl">
                  <a:srgbClr val="000000">
                    <a:alpha val="43137"/>
                  </a:srgbClr>
                </a:outerShdw>
              </a:effectLst>
              <a:ea typeface="Arial" charset="0"/>
              <a:cs typeface="Arial" charset="0"/>
            </a:endParaRPr>
          </a:p>
        </p:txBody>
      </p:sp>
      <p:sp>
        <p:nvSpPr>
          <p:cNvPr id="27" name="26 Rectángulo"/>
          <p:cNvSpPr/>
          <p:nvPr/>
        </p:nvSpPr>
        <p:spPr>
          <a:xfrm>
            <a:off x="539552" y="1059582"/>
            <a:ext cx="7848872" cy="4001095"/>
          </a:xfrm>
          <a:prstGeom prst="rect">
            <a:avLst/>
          </a:prstGeom>
        </p:spPr>
        <p:txBody>
          <a:bodyPr wrap="square">
            <a:spAutoFit/>
          </a:bodyPr>
          <a:lstStyle/>
          <a:p>
            <a:pPr algn="just"/>
            <a:r>
              <a:rPr lang="es-CO" b="1" u="sng" dirty="0" smtClean="0">
                <a:effectLst>
                  <a:outerShdw blurRad="38100" dist="38100" dir="2700000" algn="tl">
                    <a:srgbClr val="000000">
                      <a:alpha val="43137"/>
                    </a:srgbClr>
                  </a:outerShdw>
                </a:effectLst>
              </a:rPr>
              <a:t>Aspectos considerados:</a:t>
            </a:r>
          </a:p>
          <a:p>
            <a:pPr algn="just"/>
            <a:endParaRPr lang="es-CO" dirty="0"/>
          </a:p>
          <a:p>
            <a:pPr marL="285750" indent="-285750" algn="just">
              <a:buFont typeface="Wingdings" pitchFamily="2" charset="2"/>
              <a:buChar char="Ø"/>
            </a:pPr>
            <a:r>
              <a:rPr lang="es-CO" sz="1400" dirty="0" smtClean="0"/>
              <a:t>La Ley 81 de 1982 define qué se entiende por empleador y define quienes están obligados a pagar al sistema del subsidio familiar.</a:t>
            </a:r>
          </a:p>
          <a:p>
            <a:pPr marL="285750" indent="-285750" algn="just">
              <a:buFont typeface="Wingdings" pitchFamily="2" charset="2"/>
              <a:buChar char="Ø"/>
            </a:pPr>
            <a:endParaRPr lang="es-CO" sz="1400" dirty="0" smtClean="0"/>
          </a:p>
          <a:p>
            <a:pPr marL="285750" indent="-285750" algn="just">
              <a:buFont typeface="Wingdings" pitchFamily="2" charset="2"/>
              <a:buChar char="Ø"/>
            </a:pPr>
            <a:r>
              <a:rPr lang="es-CO" sz="1400" dirty="0" smtClean="0"/>
              <a:t>De acuerdo con la norma, desde el punto de vista estadístico, resulta válido que para ser considerado como aportante al Sistema del Subsidio Familiar la «persona jurídica o persona natural» debe cumplir con dos condiciones incluyentes: tener trabajadores a su cargo (por lo menos uno) </a:t>
            </a:r>
            <a:r>
              <a:rPr lang="es-CO" sz="1400" u="sng" dirty="0" smtClean="0">
                <a:solidFill>
                  <a:srgbClr val="FF0000"/>
                </a:solidFill>
                <a:effectLst>
                  <a:outerShdw blurRad="38100" dist="38100" dir="2700000" algn="tl">
                    <a:srgbClr val="000000">
                      <a:alpha val="43137"/>
                    </a:srgbClr>
                  </a:outerShdw>
                </a:effectLst>
              </a:rPr>
              <a:t>Y</a:t>
            </a:r>
            <a:r>
              <a:rPr lang="es-CO" sz="1400" dirty="0" smtClean="0"/>
              <a:t> estar obligado a hacer aportes al sistema.</a:t>
            </a:r>
          </a:p>
          <a:p>
            <a:pPr marL="285750" indent="-285750" algn="just">
              <a:buFont typeface="Wingdings" pitchFamily="2" charset="2"/>
              <a:buChar char="Ø"/>
            </a:pPr>
            <a:endParaRPr lang="es-CO" sz="1400" dirty="0" smtClean="0"/>
          </a:p>
          <a:p>
            <a:pPr marL="285750" indent="-285750" algn="just">
              <a:buFont typeface="Wingdings" pitchFamily="2" charset="2"/>
              <a:buChar char="Ø"/>
            </a:pPr>
            <a:r>
              <a:rPr lang="es-CO" sz="1400" dirty="0" smtClean="0"/>
              <a:t>Estos dos criterios permiten diferenciarlos de las empresas en mora, que no realizan aportes en un periodo pero que si registran trabajadores afiliados.</a:t>
            </a:r>
          </a:p>
          <a:p>
            <a:pPr marL="285750" indent="-285750" algn="just">
              <a:buFont typeface="Wingdings" pitchFamily="2" charset="2"/>
              <a:buChar char="Ø"/>
            </a:pPr>
            <a:endParaRPr lang="es-CO" sz="1400" dirty="0" smtClean="0"/>
          </a:p>
          <a:p>
            <a:pPr marL="285750" indent="-285750" algn="just">
              <a:buFont typeface="Wingdings" pitchFamily="2" charset="2"/>
              <a:buChar char="Ø"/>
            </a:pPr>
            <a:r>
              <a:rPr lang="es-CO" sz="1400" u="sng" dirty="0" smtClean="0">
                <a:effectLst>
                  <a:outerShdw blurRad="38100" dist="38100" dir="2700000" algn="tl">
                    <a:srgbClr val="000000">
                      <a:alpha val="43137"/>
                    </a:srgbClr>
                  </a:outerShdw>
                </a:effectLst>
              </a:rPr>
              <a:t>Con base en esto la SSF excluye de sus informes estadísticos mensuales los empleadores (personas jurídicas) que no cumplan con estas dos condiciones simultáneamente</a:t>
            </a:r>
          </a:p>
          <a:p>
            <a:pPr algn="just"/>
            <a:endParaRPr lang="es-CO" dirty="0" smtClean="0"/>
          </a:p>
          <a:p>
            <a:pPr marL="285750" indent="-285750" algn="just">
              <a:buFont typeface="Wingdings" pitchFamily="2" charset="2"/>
              <a:buChar char="Ø"/>
            </a:pPr>
            <a:endParaRPr lang="es-CO" dirty="0" smtClean="0"/>
          </a:p>
        </p:txBody>
      </p:sp>
    </p:spTree>
    <p:extLst>
      <p:ext uri="{BB962C8B-B14F-4D97-AF65-F5344CB8AC3E}">
        <p14:creationId xmlns:p14="http://schemas.microsoft.com/office/powerpoint/2010/main" val="178167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25 Rectángulo"/>
          <p:cNvSpPr/>
          <p:nvPr/>
        </p:nvSpPr>
        <p:spPr>
          <a:xfrm>
            <a:off x="1763688" y="195486"/>
            <a:ext cx="5400600" cy="369332"/>
          </a:xfrm>
          <a:prstGeom prst="rect">
            <a:avLst/>
          </a:prstGeom>
        </p:spPr>
        <p:txBody>
          <a:bodyPr wrap="square">
            <a:spAutoFit/>
          </a:bodyPr>
          <a:lstStyle/>
          <a:p>
            <a:pPr algn="ctr"/>
            <a:r>
              <a:rPr lang="es-CO" b="1" dirty="0" smtClean="0">
                <a:solidFill>
                  <a:schemeClr val="bg1">
                    <a:lumMod val="50000"/>
                  </a:schemeClr>
                </a:solidFill>
                <a:effectLst>
                  <a:outerShdw blurRad="38100" dist="38100" dir="2700000" algn="tl">
                    <a:srgbClr val="000000">
                      <a:alpha val="43137"/>
                    </a:srgbClr>
                  </a:outerShdw>
                </a:effectLst>
                <a:ea typeface="Arial" charset="0"/>
                <a:cs typeface="Arial" charset="0"/>
              </a:rPr>
              <a:t>Tema: </a:t>
            </a:r>
            <a:r>
              <a:rPr lang="es-CO" b="1" dirty="0" smtClean="0">
                <a:solidFill>
                  <a:schemeClr val="tx2"/>
                </a:solidFill>
                <a:effectLst>
                  <a:outerShdw blurRad="38100" dist="38100" dir="2700000" algn="tl">
                    <a:srgbClr val="000000">
                      <a:alpha val="43137"/>
                    </a:srgbClr>
                  </a:outerShdw>
                </a:effectLst>
                <a:ea typeface="Arial" charset="0"/>
                <a:cs typeface="Arial" charset="0"/>
              </a:rPr>
              <a:t>Empresas con aportes 0 y trabajadores 0</a:t>
            </a:r>
            <a:endParaRPr lang="es-CO" sz="2000" b="1" dirty="0">
              <a:solidFill>
                <a:schemeClr val="tx2"/>
              </a:solidFill>
              <a:effectLst>
                <a:outerShdw blurRad="38100" dist="38100" dir="2700000" algn="tl">
                  <a:srgbClr val="000000">
                    <a:alpha val="43137"/>
                  </a:srgbClr>
                </a:outerShdw>
              </a:effectLst>
              <a:ea typeface="Arial" charset="0"/>
              <a:cs typeface="Arial" charset="0"/>
            </a:endParaRPr>
          </a:p>
        </p:txBody>
      </p:sp>
      <p:sp>
        <p:nvSpPr>
          <p:cNvPr id="27" name="26 Rectángulo"/>
          <p:cNvSpPr/>
          <p:nvPr/>
        </p:nvSpPr>
        <p:spPr>
          <a:xfrm>
            <a:off x="539552" y="627534"/>
            <a:ext cx="7848872" cy="3724096"/>
          </a:xfrm>
          <a:prstGeom prst="rect">
            <a:avLst/>
          </a:prstGeom>
        </p:spPr>
        <p:txBody>
          <a:bodyPr wrap="square">
            <a:spAutoFit/>
          </a:bodyPr>
          <a:lstStyle/>
          <a:p>
            <a:pPr algn="just"/>
            <a:r>
              <a:rPr lang="es-CO" b="1" u="sng" dirty="0" smtClean="0">
                <a:effectLst>
                  <a:outerShdw blurRad="38100" dist="38100" dir="2700000" algn="tl">
                    <a:srgbClr val="000000">
                      <a:alpha val="43137"/>
                    </a:srgbClr>
                  </a:outerShdw>
                </a:effectLst>
              </a:rPr>
              <a:t>Conclusión </a:t>
            </a:r>
          </a:p>
          <a:p>
            <a:pPr algn="just"/>
            <a:endParaRPr lang="es-CO" dirty="0"/>
          </a:p>
          <a:p>
            <a:pPr marL="285750" indent="-285750" algn="just">
              <a:buFont typeface="Wingdings" pitchFamily="2" charset="2"/>
              <a:buChar char="Ø"/>
            </a:pPr>
            <a:r>
              <a:rPr lang="es-CO" sz="1400" dirty="0" smtClean="0"/>
              <a:t>No corresponde pronunciarse a esta superintendencia en relación con los criterios que deben tener en cuentan las CCF para excluir a las empresas que no realicen aportes ni tengan trabajadores a su cargo. Así como tampoco lo hace para definir los criterios de suspensión o exclusión de las empresas afiliadas.</a:t>
            </a:r>
          </a:p>
          <a:p>
            <a:pPr marL="285750" indent="-285750" algn="just">
              <a:buFont typeface="Wingdings" pitchFamily="2" charset="2"/>
              <a:buChar char="Ø"/>
            </a:pPr>
            <a:endParaRPr lang="es-CO" sz="1400" dirty="0" smtClean="0"/>
          </a:p>
          <a:p>
            <a:pPr marL="285750" indent="-285750" algn="just">
              <a:buFont typeface="Wingdings" pitchFamily="2" charset="2"/>
              <a:buChar char="Ø"/>
            </a:pPr>
            <a:r>
              <a:rPr lang="es-CO" sz="1400" dirty="0" smtClean="0"/>
              <a:t>En aras de entregar mejor información como soporte a la toma de decisiones y análisis y monitoreo del sistema del subsidio familiar, la SSF adopta un criterio netamente estadístico para hacer análisis de las empresas afiliadas al sistema del subsidio familiar excluyendo del informe periódico las que no cumplan los criterios definidos en la Ley 81 de 1982 ya mencionados, sin que esto implique un lineamiento jurídico o normativo para las CCF que conservan la facultad de definir a quienes mantienen en sus bases de datos en el marco de lo dispuesto por la normatividad vigente..</a:t>
            </a:r>
          </a:p>
          <a:p>
            <a:pPr algn="just"/>
            <a:endParaRPr lang="es-CO" sz="1400" dirty="0" smtClean="0"/>
          </a:p>
          <a:p>
            <a:pPr marL="285750" indent="-285750" algn="just">
              <a:buFont typeface="Wingdings" pitchFamily="2" charset="2"/>
              <a:buChar char="Ø"/>
            </a:pPr>
            <a:endParaRPr lang="es-CO" dirty="0" smtClean="0"/>
          </a:p>
        </p:txBody>
      </p:sp>
    </p:spTree>
    <p:extLst>
      <p:ext uri="{BB962C8B-B14F-4D97-AF65-F5344CB8AC3E}">
        <p14:creationId xmlns:p14="http://schemas.microsoft.com/office/powerpoint/2010/main" val="39604532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25 Rectángulo"/>
          <p:cNvSpPr/>
          <p:nvPr/>
        </p:nvSpPr>
        <p:spPr>
          <a:xfrm>
            <a:off x="1763688" y="195486"/>
            <a:ext cx="5400600" cy="369332"/>
          </a:xfrm>
          <a:prstGeom prst="rect">
            <a:avLst/>
          </a:prstGeom>
        </p:spPr>
        <p:txBody>
          <a:bodyPr wrap="square">
            <a:spAutoFit/>
          </a:bodyPr>
          <a:lstStyle/>
          <a:p>
            <a:pPr algn="ctr"/>
            <a:r>
              <a:rPr lang="es-CO" b="1" dirty="0" smtClean="0">
                <a:solidFill>
                  <a:schemeClr val="bg1">
                    <a:lumMod val="50000"/>
                  </a:schemeClr>
                </a:solidFill>
                <a:effectLst>
                  <a:outerShdw blurRad="38100" dist="38100" dir="2700000" algn="tl">
                    <a:srgbClr val="000000">
                      <a:alpha val="43137"/>
                    </a:srgbClr>
                  </a:outerShdw>
                </a:effectLst>
                <a:ea typeface="Arial" charset="0"/>
                <a:cs typeface="Arial" charset="0"/>
              </a:rPr>
              <a:t>Tema: </a:t>
            </a:r>
            <a:r>
              <a:rPr lang="es-CO" b="1" dirty="0" smtClean="0">
                <a:solidFill>
                  <a:schemeClr val="tx2"/>
                </a:solidFill>
                <a:effectLst>
                  <a:outerShdw blurRad="38100" dist="38100" dir="2700000" algn="tl">
                    <a:srgbClr val="000000">
                      <a:alpha val="43137"/>
                    </a:srgbClr>
                  </a:outerShdw>
                </a:effectLst>
                <a:ea typeface="Arial" charset="0"/>
                <a:cs typeface="Arial" charset="0"/>
              </a:rPr>
              <a:t>Afiliación fidelidad por desempleo</a:t>
            </a:r>
            <a:endParaRPr lang="es-CO" sz="2000" b="1" dirty="0">
              <a:solidFill>
                <a:schemeClr val="tx2"/>
              </a:solidFill>
              <a:effectLst>
                <a:outerShdw blurRad="38100" dist="38100" dir="2700000" algn="tl">
                  <a:srgbClr val="000000">
                    <a:alpha val="43137"/>
                  </a:srgbClr>
                </a:outerShdw>
              </a:effectLst>
              <a:ea typeface="Arial" charset="0"/>
              <a:cs typeface="Arial" charset="0"/>
            </a:endParaRPr>
          </a:p>
        </p:txBody>
      </p:sp>
      <p:sp>
        <p:nvSpPr>
          <p:cNvPr id="2" name="1 CuadroTexto"/>
          <p:cNvSpPr txBox="1"/>
          <p:nvPr/>
        </p:nvSpPr>
        <p:spPr>
          <a:xfrm>
            <a:off x="611238" y="1526804"/>
            <a:ext cx="7056784" cy="261610"/>
          </a:xfrm>
          <a:prstGeom prst="rect">
            <a:avLst/>
          </a:prstGeom>
          <a:noFill/>
        </p:spPr>
        <p:txBody>
          <a:bodyPr wrap="square" rtlCol="0">
            <a:spAutoFit/>
          </a:bodyPr>
          <a:lstStyle/>
          <a:p>
            <a:r>
              <a:rPr lang="es-CO" sz="1100" b="1" dirty="0" smtClean="0"/>
              <a:t>Evolución histórica mensual de los afiliados fidelidad por desempleo. Total Nacional, 2017- 2019p</a:t>
            </a:r>
            <a:endParaRPr lang="es-CO" sz="1100" b="1" dirty="0"/>
          </a:p>
        </p:txBody>
      </p:sp>
      <p:graphicFrame>
        <p:nvGraphicFramePr>
          <p:cNvPr id="10" name="1 Gráfico"/>
          <p:cNvGraphicFramePr>
            <a:graphicFrameLocks/>
          </p:cNvGraphicFramePr>
          <p:nvPr>
            <p:extLst>
              <p:ext uri="{D42A27DB-BD31-4B8C-83A1-F6EECF244321}">
                <p14:modId xmlns:p14="http://schemas.microsoft.com/office/powerpoint/2010/main" val="1895773231"/>
              </p:ext>
            </p:extLst>
          </p:nvPr>
        </p:nvGraphicFramePr>
        <p:xfrm>
          <a:off x="367977" y="1824232"/>
          <a:ext cx="8192021" cy="2259686"/>
        </p:xfrm>
        <a:graphic>
          <a:graphicData uri="http://schemas.openxmlformats.org/drawingml/2006/chart">
            <c:chart xmlns:c="http://schemas.openxmlformats.org/drawingml/2006/chart" xmlns:r="http://schemas.openxmlformats.org/officeDocument/2006/relationships" r:id="rId3"/>
          </a:graphicData>
        </a:graphic>
      </p:graphicFrame>
      <p:sp>
        <p:nvSpPr>
          <p:cNvPr id="11" name="10 CuadroTexto"/>
          <p:cNvSpPr txBox="1"/>
          <p:nvPr/>
        </p:nvSpPr>
        <p:spPr>
          <a:xfrm>
            <a:off x="305098" y="4053721"/>
            <a:ext cx="8856984" cy="246221"/>
          </a:xfrm>
          <a:prstGeom prst="rect">
            <a:avLst/>
          </a:prstGeom>
          <a:noFill/>
        </p:spPr>
        <p:txBody>
          <a:bodyPr wrap="square" rtlCol="0">
            <a:spAutoFit/>
          </a:bodyPr>
          <a:lstStyle/>
          <a:p>
            <a:r>
              <a:rPr lang="es-CO" sz="1000" dirty="0" smtClean="0"/>
              <a:t>p. Información preliminar sujeta a cambios por validación y actualización. Fuente SSF/SIREVAC fecha de consulta a base de datos SIGER: 25-09-19</a:t>
            </a:r>
            <a:endParaRPr lang="es-CO" sz="1000" dirty="0"/>
          </a:p>
        </p:txBody>
      </p:sp>
      <p:sp>
        <p:nvSpPr>
          <p:cNvPr id="12" name="11 Rectángulo"/>
          <p:cNvSpPr/>
          <p:nvPr/>
        </p:nvSpPr>
        <p:spPr>
          <a:xfrm>
            <a:off x="528563" y="588085"/>
            <a:ext cx="8410054" cy="938719"/>
          </a:xfrm>
          <a:prstGeom prst="rect">
            <a:avLst/>
          </a:prstGeom>
        </p:spPr>
        <p:txBody>
          <a:bodyPr wrap="square">
            <a:spAutoFit/>
          </a:bodyPr>
          <a:lstStyle/>
          <a:p>
            <a:pPr marL="285750" indent="-285750" algn="just">
              <a:buFont typeface="Wingdings" pitchFamily="2" charset="2"/>
              <a:buChar char="Ø"/>
            </a:pPr>
            <a:r>
              <a:rPr lang="es-CO" sz="1100" dirty="0" smtClean="0"/>
              <a:t>Los afiliados por fidelidad por desempleo representan al rededor del 1,9% de los afiliados al sistema del subsidio familiar</a:t>
            </a:r>
          </a:p>
          <a:p>
            <a:pPr marL="285750" indent="-285750" algn="just">
              <a:buFont typeface="Wingdings" pitchFamily="2" charset="2"/>
              <a:buChar char="Ø"/>
            </a:pPr>
            <a:r>
              <a:rPr lang="es-CO" sz="1100" dirty="0" smtClean="0"/>
              <a:t>En promedio mensualmente hay alrededor de 177.000 afiliados en esta condición.</a:t>
            </a:r>
          </a:p>
          <a:p>
            <a:pPr marL="285750" indent="-285750" algn="just">
              <a:buFont typeface="Wingdings" pitchFamily="2" charset="2"/>
              <a:buChar char="Ø"/>
            </a:pPr>
            <a:r>
              <a:rPr lang="es-CO" sz="1100" dirty="0" smtClean="0"/>
              <a:t>Las cifras preliminares de 2019 muestran una caída del 22% en este tipo de afiliación, a partir del mes de febrero de 2019, después del incremento registrado en los 3 meses previos, al pasar de 180,754 afiliados en noviembre de 2018 a 140.294 afiliados en agosto de 2019, e incluso por debajo de lo reportado en los dos años anteriores</a:t>
            </a:r>
          </a:p>
        </p:txBody>
      </p:sp>
      <p:sp>
        <p:nvSpPr>
          <p:cNvPr id="13" name="12 Rectángulo"/>
          <p:cNvSpPr/>
          <p:nvPr/>
        </p:nvSpPr>
        <p:spPr>
          <a:xfrm>
            <a:off x="498896" y="4371950"/>
            <a:ext cx="7961535" cy="600164"/>
          </a:xfrm>
          <a:prstGeom prst="rect">
            <a:avLst/>
          </a:prstGeom>
        </p:spPr>
        <p:txBody>
          <a:bodyPr wrap="square">
            <a:spAutoFit/>
          </a:bodyPr>
          <a:lstStyle/>
          <a:p>
            <a:pPr algn="just"/>
            <a:r>
              <a:rPr lang="es-CO" sz="1100" b="1" u="sng" dirty="0" smtClean="0">
                <a:effectLst>
                  <a:outerShdw blurRad="38100" dist="38100" dir="2700000" algn="tl">
                    <a:srgbClr val="000000">
                      <a:alpha val="43137"/>
                    </a:srgbClr>
                  </a:outerShdw>
                </a:effectLst>
              </a:rPr>
              <a:t>Conclusión </a:t>
            </a:r>
          </a:p>
          <a:p>
            <a:pPr marL="285750" indent="-285750" algn="just">
              <a:buFont typeface="Wingdings" pitchFamily="2" charset="2"/>
              <a:buChar char="Ø"/>
            </a:pPr>
            <a:r>
              <a:rPr lang="es-CO" sz="1100" dirty="0" smtClean="0"/>
              <a:t>No corresponde pronunciarse a esta superintendencia en relación con los criterios que deben tener en cuentan las CCF para hacer seguimiento y verificación de la condición de «afiliado fidelidad por desempleo» </a:t>
            </a:r>
          </a:p>
        </p:txBody>
      </p:sp>
    </p:spTree>
    <p:extLst>
      <p:ext uri="{BB962C8B-B14F-4D97-AF65-F5344CB8AC3E}">
        <p14:creationId xmlns:p14="http://schemas.microsoft.com/office/powerpoint/2010/main" val="13990528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2555776" y="1347614"/>
            <a:ext cx="6345536" cy="2342466"/>
          </a:xfrm>
          <a:prstGeom prst="rect">
            <a:avLst/>
          </a:prstGeom>
        </p:spPr>
        <p:txBody>
          <a:bodyPr wrap="square" lIns="64291" tIns="32146" rIns="64291" bIns="32146">
            <a:spAutoFit/>
          </a:bodyPr>
          <a:lstStyle/>
          <a:p>
            <a:pPr algn="r"/>
            <a:r>
              <a:rPr lang="es-ES_tradnl" sz="3200" b="1" dirty="0">
                <a:solidFill>
                  <a:schemeClr val="tx2"/>
                </a:solidFill>
                <a:effectLst>
                  <a:outerShdw blurRad="38100" dist="38100" dir="2700000" algn="tl">
                    <a:srgbClr val="000000">
                      <a:alpha val="43137"/>
                    </a:srgbClr>
                  </a:outerShdw>
                </a:effectLst>
                <a:latin typeface="+mj-lt"/>
                <a:ea typeface="Arial" charset="0"/>
                <a:cs typeface="Arial" charset="0"/>
              </a:rPr>
              <a:t> </a:t>
            </a:r>
          </a:p>
          <a:p>
            <a:pPr algn="r"/>
            <a:r>
              <a:rPr lang="es-CO" sz="2800" b="1" dirty="0" smtClean="0">
                <a:solidFill>
                  <a:schemeClr val="bg1">
                    <a:lumMod val="50000"/>
                  </a:schemeClr>
                </a:solidFill>
                <a:effectLst>
                  <a:outerShdw blurRad="38100" dist="38100" dir="2700000" algn="tl">
                    <a:srgbClr val="000000">
                      <a:alpha val="43137"/>
                    </a:srgbClr>
                  </a:outerShdw>
                </a:effectLst>
                <a:latin typeface="+mj-lt"/>
                <a:ea typeface="Arial" charset="0"/>
                <a:cs typeface="Arial" charset="0"/>
              </a:rPr>
              <a:t>Socialización Novedades Circular Externa No. 007 de 2019</a:t>
            </a:r>
          </a:p>
          <a:p>
            <a:pPr algn="r"/>
            <a:endParaRPr lang="es-CO" sz="2800" b="1" dirty="0">
              <a:solidFill>
                <a:schemeClr val="tx2"/>
              </a:solidFill>
              <a:effectLst>
                <a:outerShdw blurRad="38100" dist="38100" dir="2700000" algn="tl">
                  <a:srgbClr val="000000">
                    <a:alpha val="43137"/>
                  </a:srgbClr>
                </a:outerShdw>
              </a:effectLst>
              <a:latin typeface="+mj-lt"/>
              <a:ea typeface="Arial" charset="0"/>
              <a:cs typeface="Arial" charset="0"/>
            </a:endParaRPr>
          </a:p>
          <a:p>
            <a:pPr algn="r"/>
            <a:r>
              <a:rPr lang="es-CO" sz="2800" b="1" dirty="0" smtClean="0">
                <a:solidFill>
                  <a:schemeClr val="tx2"/>
                </a:solidFill>
                <a:effectLst>
                  <a:outerShdw blurRad="38100" dist="38100" dir="2700000" algn="tl">
                    <a:srgbClr val="000000">
                      <a:alpha val="43137"/>
                    </a:srgbClr>
                  </a:outerShdw>
                </a:effectLst>
                <a:latin typeface="+mj-lt"/>
                <a:ea typeface="Arial" charset="0"/>
                <a:cs typeface="Arial" charset="0"/>
              </a:rPr>
              <a:t>Estructura Estadística</a:t>
            </a:r>
            <a:endParaRPr lang="es-CO" sz="3200" b="1" dirty="0">
              <a:solidFill>
                <a:schemeClr val="tx2"/>
              </a:solidFill>
              <a:effectLst>
                <a:outerShdw blurRad="38100" dist="38100" dir="2700000" algn="tl">
                  <a:srgbClr val="000000">
                    <a:alpha val="43137"/>
                  </a:srgbClr>
                </a:outerShdw>
              </a:effectLst>
              <a:latin typeface="+mj-lt"/>
              <a:ea typeface="Arial" charset="0"/>
              <a:cs typeface="Arial" charset="0"/>
            </a:endParaRPr>
          </a:p>
        </p:txBody>
      </p:sp>
    </p:spTree>
    <p:extLst>
      <p:ext uri="{BB962C8B-B14F-4D97-AF65-F5344CB8AC3E}">
        <p14:creationId xmlns:p14="http://schemas.microsoft.com/office/powerpoint/2010/main" val="5264110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Shape 208"/>
          <p:cNvSpPr/>
          <p:nvPr/>
        </p:nvSpPr>
        <p:spPr>
          <a:xfrm flipH="1" flipV="1">
            <a:off x="-1" y="2938202"/>
            <a:ext cx="9143999" cy="7316"/>
          </a:xfrm>
          <a:prstGeom prst="line">
            <a:avLst/>
          </a:prstGeom>
          <a:ln w="19050">
            <a:solidFill>
              <a:srgbClr val="BFBFBF"/>
            </a:solidFill>
            <a:prstDash val="sysDash"/>
            <a:bevel/>
          </a:ln>
        </p:spPr>
        <p:txBody>
          <a:bodyPr lIns="0" tIns="0" rIns="0" bIns="0"/>
          <a:lstStyle/>
          <a:p>
            <a:pPr defTabSz="342900">
              <a:defRPr sz="1200">
                <a:latin typeface="Helvetica"/>
                <a:ea typeface="Helvetica"/>
                <a:cs typeface="Helvetica"/>
                <a:sym typeface="Helvetica"/>
              </a:defRPr>
            </a:pPr>
            <a:endParaRPr sz="900">
              <a:latin typeface="+mj-lt"/>
            </a:endParaRPr>
          </a:p>
        </p:txBody>
      </p:sp>
      <p:grpSp>
        <p:nvGrpSpPr>
          <p:cNvPr id="66" name="Group 83"/>
          <p:cNvGrpSpPr/>
          <p:nvPr/>
        </p:nvGrpSpPr>
        <p:grpSpPr>
          <a:xfrm>
            <a:off x="2459537" y="1434701"/>
            <a:ext cx="1271135" cy="1626788"/>
            <a:chOff x="8469626" y="1854513"/>
            <a:chExt cx="1694846" cy="2169051"/>
          </a:xfrm>
        </p:grpSpPr>
        <p:sp>
          <p:nvSpPr>
            <p:cNvPr id="67" name="Shape 221"/>
            <p:cNvSpPr/>
            <p:nvPr/>
          </p:nvSpPr>
          <p:spPr>
            <a:xfrm flipH="1">
              <a:off x="9316350" y="3300310"/>
              <a:ext cx="1398" cy="241280"/>
            </a:xfrm>
            <a:prstGeom prst="line">
              <a:avLst/>
            </a:prstGeom>
            <a:noFill/>
            <a:ln w="6350" cap="flat">
              <a:solidFill>
                <a:srgbClr val="BFBFBF"/>
              </a:solidFill>
              <a:prstDash val="sysDash"/>
              <a:bevel/>
            </a:ln>
            <a:effectLst/>
          </p:spPr>
          <p:txBody>
            <a:bodyPr wrap="square" lIns="0" tIns="0" rIns="0" bIns="0" numCol="1" anchor="t">
              <a:noAutofit/>
            </a:bodyPr>
            <a:lstStyle/>
            <a:p>
              <a:pPr defTabSz="342900">
                <a:defRPr sz="1200">
                  <a:latin typeface="Helvetica"/>
                  <a:ea typeface="Helvetica"/>
                  <a:cs typeface="Helvetica"/>
                  <a:sym typeface="Helvetica"/>
                </a:defRPr>
              </a:pPr>
              <a:endParaRPr sz="900">
                <a:latin typeface="+mj-lt"/>
              </a:endParaRPr>
            </a:p>
          </p:txBody>
        </p:sp>
        <p:sp>
          <p:nvSpPr>
            <p:cNvPr id="68" name="Shape 237"/>
            <p:cNvSpPr/>
            <p:nvPr/>
          </p:nvSpPr>
          <p:spPr>
            <a:xfrm>
              <a:off x="9124718" y="3638910"/>
              <a:ext cx="384662" cy="384654"/>
            </a:xfrm>
            <a:prstGeom prst="ellipse">
              <a:avLst/>
            </a:prstGeom>
            <a:ln/>
          </p:spPr>
          <p:style>
            <a:lnRef idx="1">
              <a:schemeClr val="accent1"/>
            </a:lnRef>
            <a:fillRef idx="3">
              <a:schemeClr val="accent1"/>
            </a:fillRef>
            <a:effectRef idx="2">
              <a:schemeClr val="accent1"/>
            </a:effectRef>
            <a:fontRef idx="minor">
              <a:schemeClr val="lt1"/>
            </a:fontRef>
          </p:style>
          <p:txBody>
            <a:bodyPr wrap="square" lIns="34289" tIns="34289" rIns="34289" bIns="34289" numCol="1" anchor="ctr">
              <a:noAutofit/>
            </a:bodyPr>
            <a:lstStyle/>
            <a:p>
              <a:pPr algn="ctr" defTabSz="342861">
                <a:defRPr>
                  <a:solidFill>
                    <a:srgbClr val="070707"/>
                  </a:solidFill>
                </a:defRPr>
              </a:pPr>
              <a:endParaRPr sz="1350">
                <a:latin typeface="+mj-lt"/>
              </a:endParaRPr>
            </a:p>
          </p:txBody>
        </p:sp>
        <p:sp>
          <p:nvSpPr>
            <p:cNvPr id="69" name="Shape 261"/>
            <p:cNvSpPr/>
            <p:nvPr/>
          </p:nvSpPr>
          <p:spPr>
            <a:xfrm>
              <a:off x="8469626" y="1854513"/>
              <a:ext cx="1694846" cy="1223455"/>
            </a:xfrm>
            <a:prstGeom prst="roundRect">
              <a:avLst>
                <a:gd name="adj" fmla="val 3114"/>
              </a:avLst>
            </a:prstGeom>
            <a:noFill/>
            <a:ln w="6350" cap="flat">
              <a:solidFill>
                <a:schemeClr val="accent1"/>
              </a:solidFill>
              <a:prstDash val="solid"/>
              <a:bevel/>
            </a:ln>
            <a:effectLst/>
          </p:spPr>
          <p:txBody>
            <a:bodyPr wrap="square" lIns="34289" tIns="34289" rIns="34289" bIns="34289" numCol="1" anchor="ctr">
              <a:noAutofit/>
            </a:bodyPr>
            <a:lstStyle/>
            <a:p>
              <a:pPr algn="ctr" defTabSz="342861">
                <a:defRPr>
                  <a:solidFill>
                    <a:srgbClr val="F4F4F4"/>
                  </a:solidFill>
                </a:defRPr>
              </a:pPr>
              <a:endParaRPr sz="1350">
                <a:latin typeface="+mj-lt"/>
              </a:endParaRPr>
            </a:p>
          </p:txBody>
        </p:sp>
        <p:sp>
          <p:nvSpPr>
            <p:cNvPr id="70" name="Shape 262"/>
            <p:cNvSpPr/>
            <p:nvPr/>
          </p:nvSpPr>
          <p:spPr>
            <a:xfrm>
              <a:off x="8469666" y="1855224"/>
              <a:ext cx="1694766" cy="457457"/>
            </a:xfrm>
            <a:custGeom>
              <a:avLst/>
              <a:gdLst/>
              <a:ahLst/>
              <a:cxnLst>
                <a:cxn ang="0">
                  <a:pos x="wd2" y="hd2"/>
                </a:cxn>
                <a:cxn ang="5400000">
                  <a:pos x="wd2" y="hd2"/>
                </a:cxn>
                <a:cxn ang="10800000">
                  <a:pos x="wd2" y="hd2"/>
                </a:cxn>
                <a:cxn ang="16200000">
                  <a:pos x="wd2" y="hd2"/>
                </a:cxn>
              </a:cxnLst>
              <a:rect l="0" t="0" r="r" b="b"/>
              <a:pathLst>
                <a:path w="21600" h="21600" extrusionOk="0">
                  <a:moveTo>
                    <a:pt x="729" y="0"/>
                  </a:moveTo>
                  <a:lnTo>
                    <a:pt x="20871" y="0"/>
                  </a:lnTo>
                  <a:cubicBezTo>
                    <a:pt x="21274" y="0"/>
                    <a:pt x="21600" y="1209"/>
                    <a:pt x="21600" y="2699"/>
                  </a:cubicBezTo>
                  <a:lnTo>
                    <a:pt x="21600" y="21600"/>
                  </a:lnTo>
                  <a:lnTo>
                    <a:pt x="0" y="21600"/>
                  </a:lnTo>
                  <a:lnTo>
                    <a:pt x="0" y="2699"/>
                  </a:lnTo>
                  <a:cubicBezTo>
                    <a:pt x="0" y="1209"/>
                    <a:pt x="326" y="0"/>
                    <a:pt x="729" y="0"/>
                  </a:cubicBezTo>
                  <a:close/>
                </a:path>
              </a:pathLst>
            </a:custGeom>
            <a:ln/>
          </p:spPr>
          <p:style>
            <a:lnRef idx="1">
              <a:schemeClr val="accent1"/>
            </a:lnRef>
            <a:fillRef idx="3">
              <a:schemeClr val="accent1"/>
            </a:fillRef>
            <a:effectRef idx="2">
              <a:schemeClr val="accent1"/>
            </a:effectRef>
            <a:fontRef idx="minor">
              <a:schemeClr val="lt1"/>
            </a:fontRef>
          </p:style>
          <p:txBody>
            <a:bodyPr wrap="square" lIns="34289" tIns="34289" rIns="137160" bIns="34289" numCol="1" anchor="ctr">
              <a:noAutofit/>
            </a:bodyPr>
            <a:lstStyle/>
            <a:p>
              <a:pPr algn="ctr" defTabSz="342861">
                <a:defRPr>
                  <a:solidFill>
                    <a:srgbClr val="FFFFFF"/>
                  </a:solidFill>
                </a:defRPr>
              </a:pPr>
              <a:r>
                <a:rPr lang="en-US" sz="1350" b="1" dirty="0">
                  <a:solidFill>
                    <a:srgbClr val="FFFFFF"/>
                  </a:solidFill>
                  <a:ea typeface="Helvetica"/>
                  <a:cs typeface="Helvetica"/>
                  <a:sym typeface="Helvetica"/>
                </a:rPr>
                <a:t>2-004A </a:t>
              </a:r>
            </a:p>
          </p:txBody>
        </p:sp>
        <p:sp>
          <p:nvSpPr>
            <p:cNvPr id="71" name="Shape 264"/>
            <p:cNvSpPr/>
            <p:nvPr/>
          </p:nvSpPr>
          <p:spPr>
            <a:xfrm>
              <a:off x="8483075" y="2495213"/>
              <a:ext cx="1667949" cy="338552"/>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34289" tIns="34289" rIns="34289" bIns="34289" numCol="1" anchor="t">
              <a:spAutoFit/>
            </a:bodyPr>
            <a:lstStyle/>
            <a:p>
              <a:pPr algn="ctr"/>
              <a:r>
                <a:rPr lang="en-US" sz="1200" b="1" dirty="0" smtClean="0">
                  <a:solidFill>
                    <a:srgbClr val="595959"/>
                  </a:solidFill>
                  <a:latin typeface="+mj-lt"/>
                  <a:ea typeface="Helvetica"/>
                  <a:cs typeface="Helvetica"/>
                </a:rPr>
                <a:t>Infraestructura</a:t>
              </a:r>
              <a:endParaRPr lang="en-US" sz="1200" b="1" dirty="0">
                <a:solidFill>
                  <a:srgbClr val="595959"/>
                </a:solidFill>
                <a:latin typeface="+mj-lt"/>
                <a:ea typeface="Helvetica"/>
                <a:cs typeface="Helvetica"/>
              </a:endParaRPr>
            </a:p>
          </p:txBody>
        </p:sp>
      </p:grpSp>
      <p:grpSp>
        <p:nvGrpSpPr>
          <p:cNvPr id="74" name="Group 79"/>
          <p:cNvGrpSpPr/>
          <p:nvPr/>
        </p:nvGrpSpPr>
        <p:grpSpPr>
          <a:xfrm>
            <a:off x="831653" y="1446260"/>
            <a:ext cx="1271135" cy="1626079"/>
            <a:chOff x="2065013" y="1855459"/>
            <a:chExt cx="1694846" cy="2168105"/>
          </a:xfrm>
        </p:grpSpPr>
        <p:sp>
          <p:nvSpPr>
            <p:cNvPr id="75" name="Shape 215"/>
            <p:cNvSpPr/>
            <p:nvPr/>
          </p:nvSpPr>
          <p:spPr>
            <a:xfrm flipH="1">
              <a:off x="2911725" y="3301252"/>
              <a:ext cx="1423" cy="240338"/>
            </a:xfrm>
            <a:prstGeom prst="line">
              <a:avLst/>
            </a:prstGeom>
            <a:noFill/>
            <a:ln w="6350" cap="flat">
              <a:solidFill>
                <a:srgbClr val="BFBFBF"/>
              </a:solidFill>
              <a:prstDash val="sysDash"/>
              <a:bevel/>
            </a:ln>
            <a:effectLst/>
          </p:spPr>
          <p:txBody>
            <a:bodyPr wrap="square" lIns="0" tIns="0" rIns="0" bIns="0" numCol="1" anchor="t">
              <a:noAutofit/>
            </a:bodyPr>
            <a:lstStyle/>
            <a:p>
              <a:pPr defTabSz="342900">
                <a:defRPr sz="1200">
                  <a:latin typeface="Helvetica"/>
                  <a:ea typeface="Helvetica"/>
                  <a:cs typeface="Helvetica"/>
                  <a:sym typeface="Helvetica"/>
                </a:defRPr>
              </a:pPr>
              <a:endParaRPr sz="900">
                <a:latin typeface="+mj-lt"/>
              </a:endParaRPr>
            </a:p>
          </p:txBody>
        </p:sp>
        <p:sp>
          <p:nvSpPr>
            <p:cNvPr id="76" name="Shape 251"/>
            <p:cNvSpPr/>
            <p:nvPr/>
          </p:nvSpPr>
          <p:spPr>
            <a:xfrm>
              <a:off x="2065013" y="1855459"/>
              <a:ext cx="1694846" cy="1222510"/>
            </a:xfrm>
            <a:prstGeom prst="roundRect">
              <a:avLst>
                <a:gd name="adj" fmla="val 3117"/>
              </a:avLst>
            </a:prstGeom>
            <a:noFill/>
            <a:ln w="6350" cap="flat">
              <a:solidFill>
                <a:schemeClr val="tx2"/>
              </a:solidFill>
              <a:prstDash val="solid"/>
              <a:bevel/>
            </a:ln>
            <a:effectLst/>
          </p:spPr>
          <p:txBody>
            <a:bodyPr wrap="square" lIns="34289" tIns="34289" rIns="34289" bIns="34289" numCol="1" anchor="ctr">
              <a:noAutofit/>
            </a:bodyPr>
            <a:lstStyle/>
            <a:p>
              <a:pPr algn="ctr" defTabSz="342861">
                <a:defRPr>
                  <a:solidFill>
                    <a:srgbClr val="F4F4F4"/>
                  </a:solidFill>
                </a:defRPr>
              </a:pPr>
              <a:endParaRPr sz="1350">
                <a:latin typeface="+mj-lt"/>
              </a:endParaRPr>
            </a:p>
          </p:txBody>
        </p:sp>
        <p:sp>
          <p:nvSpPr>
            <p:cNvPr id="77" name="Shape 252"/>
            <p:cNvSpPr/>
            <p:nvPr/>
          </p:nvSpPr>
          <p:spPr>
            <a:xfrm>
              <a:off x="2065053" y="1856170"/>
              <a:ext cx="1694766" cy="457457"/>
            </a:xfrm>
            <a:custGeom>
              <a:avLst/>
              <a:gdLst/>
              <a:ahLst/>
              <a:cxnLst>
                <a:cxn ang="0">
                  <a:pos x="wd2" y="hd2"/>
                </a:cxn>
                <a:cxn ang="5400000">
                  <a:pos x="wd2" y="hd2"/>
                </a:cxn>
                <a:cxn ang="10800000">
                  <a:pos x="wd2" y="hd2"/>
                </a:cxn>
                <a:cxn ang="16200000">
                  <a:pos x="wd2" y="hd2"/>
                </a:cxn>
              </a:cxnLst>
              <a:rect l="0" t="0" r="r" b="b"/>
              <a:pathLst>
                <a:path w="21600" h="21600" extrusionOk="0">
                  <a:moveTo>
                    <a:pt x="729" y="0"/>
                  </a:moveTo>
                  <a:lnTo>
                    <a:pt x="20871" y="0"/>
                  </a:lnTo>
                  <a:cubicBezTo>
                    <a:pt x="21274" y="0"/>
                    <a:pt x="21600" y="1209"/>
                    <a:pt x="21600" y="2699"/>
                  </a:cubicBezTo>
                  <a:lnTo>
                    <a:pt x="21600" y="21600"/>
                  </a:lnTo>
                  <a:lnTo>
                    <a:pt x="0" y="21600"/>
                  </a:lnTo>
                  <a:lnTo>
                    <a:pt x="0" y="2699"/>
                  </a:lnTo>
                  <a:cubicBezTo>
                    <a:pt x="0" y="1209"/>
                    <a:pt x="326" y="0"/>
                    <a:pt x="729" y="0"/>
                  </a:cubicBezTo>
                  <a:close/>
                </a:path>
              </a:pathLst>
            </a:custGeom>
            <a:ln/>
          </p:spPr>
          <p:style>
            <a:lnRef idx="1">
              <a:schemeClr val="accent1"/>
            </a:lnRef>
            <a:fillRef idx="3">
              <a:schemeClr val="accent1"/>
            </a:fillRef>
            <a:effectRef idx="2">
              <a:schemeClr val="accent1"/>
            </a:effectRef>
            <a:fontRef idx="minor">
              <a:schemeClr val="lt1"/>
            </a:fontRef>
          </p:style>
          <p:txBody>
            <a:bodyPr wrap="square" lIns="34289" tIns="34289" rIns="137160" bIns="34289" numCol="1" anchor="ctr">
              <a:noAutofit/>
            </a:bodyPr>
            <a:lstStyle/>
            <a:p>
              <a:pPr algn="ctr" defTabSz="342861">
                <a:defRPr>
                  <a:solidFill>
                    <a:srgbClr val="FFFFFF"/>
                  </a:solidFill>
                </a:defRPr>
              </a:pPr>
              <a:r>
                <a:rPr lang="en-US" sz="1350" b="1" dirty="0">
                  <a:solidFill>
                    <a:srgbClr val="FFFFFF"/>
                  </a:solidFill>
                  <a:ea typeface="Helvetica"/>
                  <a:cs typeface="Helvetica"/>
                  <a:sym typeface="Helvetica"/>
                </a:rPr>
                <a:t>2-002A </a:t>
              </a:r>
              <a:endParaRPr sz="1350" dirty="0">
                <a:latin typeface="+mj-lt"/>
              </a:endParaRPr>
            </a:p>
          </p:txBody>
        </p:sp>
        <p:sp>
          <p:nvSpPr>
            <p:cNvPr id="78" name="Shape 254"/>
            <p:cNvSpPr/>
            <p:nvPr/>
          </p:nvSpPr>
          <p:spPr>
            <a:xfrm>
              <a:off x="2078462" y="2510603"/>
              <a:ext cx="1667949" cy="338552"/>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34289" tIns="34289" rIns="34289" bIns="34289" numCol="1" anchor="t">
              <a:spAutoFit/>
            </a:bodyPr>
            <a:lstStyle>
              <a:lvl1pPr algn="ctr">
                <a:defRPr sz="1600" b="1">
                  <a:solidFill>
                    <a:srgbClr val="595959"/>
                  </a:solidFill>
                  <a:latin typeface="Helvetica"/>
                  <a:ea typeface="Helvetica"/>
                  <a:cs typeface="Helvetica"/>
                  <a:sym typeface="Helvetica"/>
                </a:defRPr>
              </a:lvl1pPr>
            </a:lstStyle>
            <a:p>
              <a:pPr>
                <a:defRPr sz="1800" b="0">
                  <a:solidFill>
                    <a:srgbClr val="000000"/>
                  </a:solidFill>
                  <a:latin typeface="+mn-lt"/>
                  <a:ea typeface="+mn-ea"/>
                  <a:cs typeface="+mn-cs"/>
                  <a:sym typeface="Calibri"/>
                </a:defRPr>
              </a:pPr>
              <a:r>
                <a:rPr lang="es-CO" sz="1200" dirty="0" smtClean="0">
                  <a:effectLst>
                    <a:outerShdw blurRad="38100" dist="38100" dir="2700000" algn="tl">
                      <a:srgbClr val="000000">
                        <a:alpha val="43137"/>
                      </a:srgbClr>
                    </a:outerShdw>
                  </a:effectLst>
                  <a:latin typeface="+mj-lt"/>
                </a:rPr>
                <a:t>Afiliados</a:t>
              </a:r>
              <a:endParaRPr sz="1200" dirty="0">
                <a:effectLst>
                  <a:outerShdw blurRad="38100" dist="38100" dir="2700000" algn="tl">
                    <a:srgbClr val="000000">
                      <a:alpha val="43137"/>
                    </a:srgbClr>
                  </a:outerShdw>
                </a:effectLst>
                <a:latin typeface="+mj-lt"/>
              </a:endParaRPr>
            </a:p>
          </p:txBody>
        </p:sp>
        <p:sp>
          <p:nvSpPr>
            <p:cNvPr id="80" name="Shape 228"/>
            <p:cNvSpPr/>
            <p:nvPr/>
          </p:nvSpPr>
          <p:spPr>
            <a:xfrm>
              <a:off x="2720105" y="3638910"/>
              <a:ext cx="384662" cy="384654"/>
            </a:xfrm>
            <a:prstGeom prst="ellipse">
              <a:avLst/>
            </a:prstGeom>
            <a:ln/>
          </p:spPr>
          <p:style>
            <a:lnRef idx="1">
              <a:schemeClr val="accent1"/>
            </a:lnRef>
            <a:fillRef idx="3">
              <a:schemeClr val="accent1"/>
            </a:fillRef>
            <a:effectRef idx="2">
              <a:schemeClr val="accent1"/>
            </a:effectRef>
            <a:fontRef idx="minor">
              <a:schemeClr val="lt1"/>
            </a:fontRef>
          </p:style>
          <p:txBody>
            <a:bodyPr wrap="square" lIns="34289" tIns="34289" rIns="34289" bIns="34289" numCol="1" anchor="ctr">
              <a:noAutofit/>
            </a:bodyPr>
            <a:lstStyle/>
            <a:p>
              <a:pPr algn="ctr" defTabSz="342861">
                <a:defRPr>
                  <a:solidFill>
                    <a:srgbClr val="070707"/>
                  </a:solidFill>
                </a:defRPr>
              </a:pPr>
              <a:endParaRPr sz="1350">
                <a:latin typeface="+mj-lt"/>
              </a:endParaRPr>
            </a:p>
          </p:txBody>
        </p:sp>
      </p:grpSp>
      <p:grpSp>
        <p:nvGrpSpPr>
          <p:cNvPr id="88" name="Group 80"/>
          <p:cNvGrpSpPr/>
          <p:nvPr/>
        </p:nvGrpSpPr>
        <p:grpSpPr>
          <a:xfrm>
            <a:off x="1679182" y="2726545"/>
            <a:ext cx="1272215" cy="1649464"/>
            <a:chOff x="3671559" y="3638910"/>
            <a:chExt cx="1696287" cy="2199285"/>
          </a:xfrm>
        </p:grpSpPr>
        <p:sp>
          <p:nvSpPr>
            <p:cNvPr id="89" name="Shape 228"/>
            <p:cNvSpPr/>
            <p:nvPr/>
          </p:nvSpPr>
          <p:spPr>
            <a:xfrm>
              <a:off x="4327371" y="3638910"/>
              <a:ext cx="384662" cy="384654"/>
            </a:xfrm>
            <a:prstGeom prst="ellipse">
              <a:avLst/>
            </a:prstGeom>
            <a:ln/>
          </p:spPr>
          <p:style>
            <a:lnRef idx="1">
              <a:schemeClr val="accent5"/>
            </a:lnRef>
            <a:fillRef idx="3">
              <a:schemeClr val="accent5"/>
            </a:fillRef>
            <a:effectRef idx="2">
              <a:schemeClr val="accent5"/>
            </a:effectRef>
            <a:fontRef idx="minor">
              <a:schemeClr val="lt1"/>
            </a:fontRef>
          </p:style>
          <p:txBody>
            <a:bodyPr wrap="square" lIns="34289" tIns="34289" rIns="34289" bIns="34289" numCol="1" anchor="ctr">
              <a:noAutofit/>
            </a:bodyPr>
            <a:lstStyle/>
            <a:p>
              <a:pPr algn="ctr" defTabSz="342861">
                <a:defRPr>
                  <a:solidFill>
                    <a:srgbClr val="070707"/>
                  </a:solidFill>
                </a:defRPr>
              </a:pPr>
              <a:endParaRPr sz="1350">
                <a:latin typeface="+mj-lt"/>
              </a:endParaRPr>
            </a:p>
          </p:txBody>
        </p:sp>
        <p:grpSp>
          <p:nvGrpSpPr>
            <p:cNvPr id="90" name="Group 275"/>
            <p:cNvGrpSpPr/>
            <p:nvPr/>
          </p:nvGrpSpPr>
          <p:grpSpPr>
            <a:xfrm>
              <a:off x="3671559" y="4557097"/>
              <a:ext cx="1696287" cy="1255083"/>
              <a:chOff x="-1" y="0"/>
              <a:chExt cx="1696283" cy="1255080"/>
            </a:xfrm>
          </p:grpSpPr>
          <p:sp>
            <p:nvSpPr>
              <p:cNvPr id="94" name="Shape 272"/>
              <p:cNvSpPr/>
              <p:nvPr/>
            </p:nvSpPr>
            <p:spPr>
              <a:xfrm>
                <a:off x="-1" y="0"/>
                <a:ext cx="1694846" cy="1255080"/>
              </a:xfrm>
              <a:prstGeom prst="roundRect">
                <a:avLst>
                  <a:gd name="adj" fmla="val 3036"/>
                </a:avLst>
              </a:prstGeom>
              <a:noFill/>
              <a:ln w="6350" cap="flat">
                <a:solidFill>
                  <a:schemeClr val="accent5"/>
                </a:solidFill>
                <a:prstDash val="solid"/>
                <a:bevel/>
              </a:ln>
              <a:effectLst/>
            </p:spPr>
            <p:txBody>
              <a:bodyPr wrap="square" lIns="34289" tIns="34289" rIns="34289" bIns="34289" numCol="1" anchor="ctr">
                <a:noAutofit/>
              </a:bodyPr>
              <a:lstStyle/>
              <a:p>
                <a:pPr algn="ctr" defTabSz="342861">
                  <a:defRPr>
                    <a:solidFill>
                      <a:srgbClr val="F4F4F4"/>
                    </a:solidFill>
                  </a:defRPr>
                </a:pPr>
                <a:endParaRPr sz="1350">
                  <a:latin typeface="+mj-lt"/>
                </a:endParaRPr>
              </a:p>
            </p:txBody>
          </p:sp>
          <p:sp>
            <p:nvSpPr>
              <p:cNvPr id="95" name="Shape 273"/>
              <p:cNvSpPr/>
              <p:nvPr/>
            </p:nvSpPr>
            <p:spPr>
              <a:xfrm>
                <a:off x="1518" y="710"/>
                <a:ext cx="1694764" cy="457456"/>
              </a:xfrm>
              <a:custGeom>
                <a:avLst/>
                <a:gdLst/>
                <a:ahLst/>
                <a:cxnLst>
                  <a:cxn ang="0">
                    <a:pos x="wd2" y="hd2"/>
                  </a:cxn>
                  <a:cxn ang="5400000">
                    <a:pos x="wd2" y="hd2"/>
                  </a:cxn>
                  <a:cxn ang="10800000">
                    <a:pos x="wd2" y="hd2"/>
                  </a:cxn>
                  <a:cxn ang="16200000">
                    <a:pos x="wd2" y="hd2"/>
                  </a:cxn>
                </a:cxnLst>
                <a:rect l="0" t="0" r="r" b="b"/>
                <a:pathLst>
                  <a:path w="21600" h="21600" extrusionOk="0">
                    <a:moveTo>
                      <a:pt x="729" y="0"/>
                    </a:moveTo>
                    <a:lnTo>
                      <a:pt x="20871" y="0"/>
                    </a:lnTo>
                    <a:cubicBezTo>
                      <a:pt x="21274" y="0"/>
                      <a:pt x="21600" y="1209"/>
                      <a:pt x="21600" y="2699"/>
                    </a:cubicBezTo>
                    <a:lnTo>
                      <a:pt x="21600" y="21600"/>
                    </a:lnTo>
                    <a:lnTo>
                      <a:pt x="0" y="21600"/>
                    </a:lnTo>
                    <a:lnTo>
                      <a:pt x="0" y="2699"/>
                    </a:lnTo>
                    <a:cubicBezTo>
                      <a:pt x="0" y="1209"/>
                      <a:pt x="326" y="0"/>
                      <a:pt x="729" y="0"/>
                    </a:cubicBezTo>
                    <a:close/>
                  </a:path>
                </a:pathLst>
              </a:custGeom>
              <a:ln/>
            </p:spPr>
            <p:style>
              <a:lnRef idx="1">
                <a:schemeClr val="accent5"/>
              </a:lnRef>
              <a:fillRef idx="3">
                <a:schemeClr val="accent5"/>
              </a:fillRef>
              <a:effectRef idx="2">
                <a:schemeClr val="accent5"/>
              </a:effectRef>
              <a:fontRef idx="minor">
                <a:schemeClr val="lt1"/>
              </a:fontRef>
            </p:style>
            <p:txBody>
              <a:bodyPr wrap="square" lIns="34289" tIns="34289" rIns="137160" bIns="34289" numCol="1" anchor="ctr">
                <a:noAutofit/>
              </a:bodyPr>
              <a:lstStyle/>
              <a:p>
                <a:pPr algn="ctr" defTabSz="342861">
                  <a:defRPr>
                    <a:solidFill>
                      <a:srgbClr val="FFFFFF"/>
                    </a:solidFill>
                  </a:defRPr>
                </a:pPr>
                <a:r>
                  <a:rPr lang="en-US" sz="1100" b="1" dirty="0" smtClean="0">
                    <a:solidFill>
                      <a:srgbClr val="FFFFFF"/>
                    </a:solidFill>
                    <a:latin typeface="+mj-lt"/>
                    <a:ea typeface="Helvetica"/>
                    <a:cs typeface="Helvetica"/>
                    <a:sym typeface="Helvetica"/>
                  </a:rPr>
                  <a:t>2-003A </a:t>
                </a:r>
                <a:endParaRPr lang="en-US" sz="1100" b="1" dirty="0">
                  <a:solidFill>
                    <a:srgbClr val="FFFFFF"/>
                  </a:solidFill>
                  <a:latin typeface="+mj-lt"/>
                  <a:ea typeface="Helvetica"/>
                  <a:cs typeface="Helvetica"/>
                  <a:sym typeface="Helvetica"/>
                </a:endParaRPr>
              </a:p>
            </p:txBody>
          </p:sp>
        </p:grpSp>
        <p:sp>
          <p:nvSpPr>
            <p:cNvPr id="91" name="Shape 276"/>
            <p:cNvSpPr/>
            <p:nvPr/>
          </p:nvSpPr>
          <p:spPr>
            <a:xfrm>
              <a:off x="3672759" y="5253422"/>
              <a:ext cx="1693886" cy="584773"/>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34289" tIns="34289" rIns="34289" bIns="34289" numCol="1" anchor="t">
              <a:spAutoFit/>
            </a:bodyPr>
            <a:lstStyle/>
            <a:p>
              <a:pPr algn="ctr"/>
              <a:r>
                <a:rPr lang="es-CO" sz="1200" b="1" dirty="0" smtClean="0">
                  <a:solidFill>
                    <a:srgbClr val="595959"/>
                  </a:solidFill>
                  <a:latin typeface="+mj-lt"/>
                  <a:ea typeface="Helvetica"/>
                  <a:cs typeface="Helvetica"/>
                  <a:sym typeface="Calibri"/>
                </a:rPr>
                <a:t>Afiliados a Cargo</a:t>
              </a:r>
              <a:endParaRPr lang="id-ID" sz="1200" b="1" dirty="0">
                <a:solidFill>
                  <a:srgbClr val="595959"/>
                </a:solidFill>
                <a:latin typeface="+mj-lt"/>
                <a:ea typeface="Helvetica"/>
                <a:cs typeface="Helvetica"/>
                <a:sym typeface="Calibri"/>
              </a:endParaRPr>
            </a:p>
          </p:txBody>
        </p:sp>
        <p:sp>
          <p:nvSpPr>
            <p:cNvPr id="93" name="Shape 215"/>
            <p:cNvSpPr/>
            <p:nvPr/>
          </p:nvSpPr>
          <p:spPr>
            <a:xfrm flipH="1">
              <a:off x="4511824" y="4138200"/>
              <a:ext cx="1423" cy="240338"/>
            </a:xfrm>
            <a:prstGeom prst="line">
              <a:avLst/>
            </a:prstGeom>
            <a:noFill/>
            <a:ln w="6350" cap="flat">
              <a:solidFill>
                <a:srgbClr val="BFBFBF"/>
              </a:solidFill>
              <a:prstDash val="sysDash"/>
              <a:bevel/>
            </a:ln>
            <a:effectLst/>
          </p:spPr>
          <p:txBody>
            <a:bodyPr wrap="square" lIns="0" tIns="0" rIns="0" bIns="0" numCol="1" anchor="t">
              <a:noAutofit/>
            </a:bodyPr>
            <a:lstStyle/>
            <a:p>
              <a:pPr defTabSz="342900">
                <a:defRPr sz="1200">
                  <a:latin typeface="Helvetica"/>
                  <a:ea typeface="Helvetica"/>
                  <a:cs typeface="Helvetica"/>
                  <a:sym typeface="Helvetica"/>
                </a:defRPr>
              </a:pPr>
              <a:endParaRPr sz="900">
                <a:latin typeface="+mj-lt"/>
              </a:endParaRPr>
            </a:p>
          </p:txBody>
        </p:sp>
      </p:grpSp>
      <p:grpSp>
        <p:nvGrpSpPr>
          <p:cNvPr id="104" name="Group 80"/>
          <p:cNvGrpSpPr/>
          <p:nvPr/>
        </p:nvGrpSpPr>
        <p:grpSpPr>
          <a:xfrm>
            <a:off x="162301" y="2715845"/>
            <a:ext cx="1272215" cy="1649464"/>
            <a:chOff x="3671559" y="3638910"/>
            <a:chExt cx="1696287" cy="2199285"/>
          </a:xfrm>
        </p:grpSpPr>
        <p:sp>
          <p:nvSpPr>
            <p:cNvPr id="105" name="Shape 228"/>
            <p:cNvSpPr/>
            <p:nvPr/>
          </p:nvSpPr>
          <p:spPr>
            <a:xfrm>
              <a:off x="4327371" y="3638910"/>
              <a:ext cx="384662" cy="384654"/>
            </a:xfrm>
            <a:prstGeom prst="ellipse">
              <a:avLst/>
            </a:prstGeom>
            <a:ln/>
          </p:spPr>
          <p:style>
            <a:lnRef idx="1">
              <a:schemeClr val="accent5"/>
            </a:lnRef>
            <a:fillRef idx="3">
              <a:schemeClr val="accent5"/>
            </a:fillRef>
            <a:effectRef idx="2">
              <a:schemeClr val="accent5"/>
            </a:effectRef>
            <a:fontRef idx="minor">
              <a:schemeClr val="lt1"/>
            </a:fontRef>
          </p:style>
          <p:txBody>
            <a:bodyPr wrap="square" lIns="34289" tIns="34289" rIns="34289" bIns="34289" numCol="1" anchor="ctr">
              <a:noAutofit/>
            </a:bodyPr>
            <a:lstStyle/>
            <a:p>
              <a:pPr algn="ctr" defTabSz="342861">
                <a:defRPr>
                  <a:solidFill>
                    <a:srgbClr val="070707"/>
                  </a:solidFill>
                </a:defRPr>
              </a:pPr>
              <a:endParaRPr sz="1350">
                <a:latin typeface="+mj-lt"/>
              </a:endParaRPr>
            </a:p>
          </p:txBody>
        </p:sp>
        <p:grpSp>
          <p:nvGrpSpPr>
            <p:cNvPr id="106" name="Group 275"/>
            <p:cNvGrpSpPr/>
            <p:nvPr/>
          </p:nvGrpSpPr>
          <p:grpSpPr>
            <a:xfrm>
              <a:off x="3671559" y="4557097"/>
              <a:ext cx="1696287" cy="1255083"/>
              <a:chOff x="-1" y="0"/>
              <a:chExt cx="1696283" cy="1255080"/>
            </a:xfrm>
          </p:grpSpPr>
          <p:sp>
            <p:nvSpPr>
              <p:cNvPr id="109" name="Shape 272"/>
              <p:cNvSpPr/>
              <p:nvPr/>
            </p:nvSpPr>
            <p:spPr>
              <a:xfrm>
                <a:off x="-1" y="0"/>
                <a:ext cx="1694846" cy="1255080"/>
              </a:xfrm>
              <a:prstGeom prst="roundRect">
                <a:avLst>
                  <a:gd name="adj" fmla="val 3036"/>
                </a:avLst>
              </a:prstGeom>
              <a:noFill/>
              <a:ln w="6350" cap="flat">
                <a:solidFill>
                  <a:schemeClr val="accent5"/>
                </a:solidFill>
                <a:prstDash val="solid"/>
                <a:bevel/>
              </a:ln>
              <a:effectLst/>
            </p:spPr>
            <p:txBody>
              <a:bodyPr wrap="square" lIns="34289" tIns="34289" rIns="34289" bIns="34289" numCol="1" anchor="ctr">
                <a:noAutofit/>
              </a:bodyPr>
              <a:lstStyle/>
              <a:p>
                <a:pPr algn="ctr" defTabSz="342861">
                  <a:defRPr>
                    <a:solidFill>
                      <a:srgbClr val="F4F4F4"/>
                    </a:solidFill>
                  </a:defRPr>
                </a:pPr>
                <a:endParaRPr sz="1350">
                  <a:latin typeface="+mj-lt"/>
                </a:endParaRPr>
              </a:p>
            </p:txBody>
          </p:sp>
          <p:sp>
            <p:nvSpPr>
              <p:cNvPr id="110" name="Shape 273"/>
              <p:cNvSpPr/>
              <p:nvPr/>
            </p:nvSpPr>
            <p:spPr>
              <a:xfrm>
                <a:off x="1518" y="710"/>
                <a:ext cx="1694764" cy="457456"/>
              </a:xfrm>
              <a:custGeom>
                <a:avLst/>
                <a:gdLst/>
                <a:ahLst/>
                <a:cxnLst>
                  <a:cxn ang="0">
                    <a:pos x="wd2" y="hd2"/>
                  </a:cxn>
                  <a:cxn ang="5400000">
                    <a:pos x="wd2" y="hd2"/>
                  </a:cxn>
                  <a:cxn ang="10800000">
                    <a:pos x="wd2" y="hd2"/>
                  </a:cxn>
                  <a:cxn ang="16200000">
                    <a:pos x="wd2" y="hd2"/>
                  </a:cxn>
                </a:cxnLst>
                <a:rect l="0" t="0" r="r" b="b"/>
                <a:pathLst>
                  <a:path w="21600" h="21600" extrusionOk="0">
                    <a:moveTo>
                      <a:pt x="729" y="0"/>
                    </a:moveTo>
                    <a:lnTo>
                      <a:pt x="20871" y="0"/>
                    </a:lnTo>
                    <a:cubicBezTo>
                      <a:pt x="21274" y="0"/>
                      <a:pt x="21600" y="1209"/>
                      <a:pt x="21600" y="2699"/>
                    </a:cubicBezTo>
                    <a:lnTo>
                      <a:pt x="21600" y="21600"/>
                    </a:lnTo>
                    <a:lnTo>
                      <a:pt x="0" y="21600"/>
                    </a:lnTo>
                    <a:lnTo>
                      <a:pt x="0" y="2699"/>
                    </a:lnTo>
                    <a:cubicBezTo>
                      <a:pt x="0" y="1209"/>
                      <a:pt x="326" y="0"/>
                      <a:pt x="729" y="0"/>
                    </a:cubicBezTo>
                    <a:close/>
                  </a:path>
                </a:pathLst>
              </a:custGeom>
              <a:ln/>
            </p:spPr>
            <p:style>
              <a:lnRef idx="1">
                <a:schemeClr val="accent5"/>
              </a:lnRef>
              <a:fillRef idx="3">
                <a:schemeClr val="accent5"/>
              </a:fillRef>
              <a:effectRef idx="2">
                <a:schemeClr val="accent5"/>
              </a:effectRef>
              <a:fontRef idx="minor">
                <a:schemeClr val="lt1"/>
              </a:fontRef>
            </p:style>
            <p:txBody>
              <a:bodyPr wrap="square" lIns="34289" tIns="34289" rIns="137160" bIns="34289" numCol="1" anchor="ctr">
                <a:noAutofit/>
              </a:bodyPr>
              <a:lstStyle/>
              <a:p>
                <a:pPr algn="ctr" defTabSz="342861">
                  <a:defRPr>
                    <a:solidFill>
                      <a:srgbClr val="FFFFFF"/>
                    </a:solidFill>
                  </a:defRPr>
                </a:pPr>
                <a:r>
                  <a:rPr lang="en-US" sz="1100" b="1" dirty="0">
                    <a:solidFill>
                      <a:srgbClr val="FFFFFF"/>
                    </a:solidFill>
                    <a:latin typeface="+mj-lt"/>
                    <a:ea typeface="Helvetica"/>
                    <a:cs typeface="Helvetica"/>
                    <a:sym typeface="Helvetica"/>
                  </a:rPr>
                  <a:t>2-001A </a:t>
                </a:r>
              </a:p>
            </p:txBody>
          </p:sp>
        </p:grpSp>
        <p:sp>
          <p:nvSpPr>
            <p:cNvPr id="107" name="Shape 276"/>
            <p:cNvSpPr/>
            <p:nvPr/>
          </p:nvSpPr>
          <p:spPr>
            <a:xfrm>
              <a:off x="3672759" y="5253422"/>
              <a:ext cx="1693886" cy="584773"/>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34289" tIns="34289" rIns="34289" bIns="34289" numCol="1" anchor="t">
              <a:spAutoFit/>
            </a:bodyPr>
            <a:lstStyle/>
            <a:p>
              <a:pPr algn="ctr"/>
              <a:r>
                <a:rPr lang="id-ID" sz="1200" b="1" dirty="0">
                  <a:solidFill>
                    <a:srgbClr val="595959"/>
                  </a:solidFill>
                  <a:latin typeface="+mj-lt"/>
                  <a:ea typeface="Helvetica"/>
                  <a:cs typeface="Helvetica"/>
                  <a:sym typeface="Calibri"/>
                </a:rPr>
                <a:t>Empresas y Aportantes </a:t>
              </a:r>
            </a:p>
          </p:txBody>
        </p:sp>
        <p:sp>
          <p:nvSpPr>
            <p:cNvPr id="108" name="Shape 215"/>
            <p:cNvSpPr/>
            <p:nvPr/>
          </p:nvSpPr>
          <p:spPr>
            <a:xfrm flipH="1">
              <a:off x="4511824" y="4138200"/>
              <a:ext cx="1423" cy="240338"/>
            </a:xfrm>
            <a:prstGeom prst="line">
              <a:avLst/>
            </a:prstGeom>
            <a:noFill/>
            <a:ln w="6350" cap="flat">
              <a:solidFill>
                <a:srgbClr val="BFBFBF"/>
              </a:solidFill>
              <a:prstDash val="sysDash"/>
              <a:bevel/>
            </a:ln>
            <a:effectLst/>
          </p:spPr>
          <p:txBody>
            <a:bodyPr wrap="square" lIns="0" tIns="0" rIns="0" bIns="0" numCol="1" anchor="t">
              <a:noAutofit/>
            </a:bodyPr>
            <a:lstStyle/>
            <a:p>
              <a:pPr defTabSz="342900">
                <a:defRPr sz="1200">
                  <a:latin typeface="Helvetica"/>
                  <a:ea typeface="Helvetica"/>
                  <a:cs typeface="Helvetica"/>
                  <a:sym typeface="Helvetica"/>
                </a:defRPr>
              </a:pPr>
              <a:endParaRPr sz="900">
                <a:latin typeface="+mj-lt"/>
              </a:endParaRPr>
            </a:p>
          </p:txBody>
        </p:sp>
      </p:grpSp>
      <p:grpSp>
        <p:nvGrpSpPr>
          <p:cNvPr id="117" name="Group 82"/>
          <p:cNvGrpSpPr/>
          <p:nvPr/>
        </p:nvGrpSpPr>
        <p:grpSpPr>
          <a:xfrm>
            <a:off x="4987147" y="2745115"/>
            <a:ext cx="1272214" cy="1649462"/>
            <a:chOff x="6851628" y="3638910"/>
            <a:chExt cx="1696285" cy="2199283"/>
          </a:xfrm>
        </p:grpSpPr>
        <p:sp>
          <p:nvSpPr>
            <p:cNvPr id="118" name="Shape 234"/>
            <p:cNvSpPr/>
            <p:nvPr/>
          </p:nvSpPr>
          <p:spPr>
            <a:xfrm>
              <a:off x="7507439" y="3638910"/>
              <a:ext cx="384662" cy="384654"/>
            </a:xfrm>
            <a:prstGeom prst="ellipse">
              <a:avLst/>
            </a:prstGeom>
            <a:ln/>
          </p:spPr>
          <p:style>
            <a:lnRef idx="1">
              <a:schemeClr val="accent5"/>
            </a:lnRef>
            <a:fillRef idx="3">
              <a:schemeClr val="accent5"/>
            </a:fillRef>
            <a:effectRef idx="2">
              <a:schemeClr val="accent5"/>
            </a:effectRef>
            <a:fontRef idx="minor">
              <a:schemeClr val="lt1"/>
            </a:fontRef>
          </p:style>
          <p:txBody>
            <a:bodyPr wrap="square" lIns="34289" tIns="34289" rIns="34289" bIns="34289" numCol="1" anchor="ctr">
              <a:noAutofit/>
            </a:bodyPr>
            <a:lstStyle/>
            <a:p>
              <a:pPr algn="ctr" defTabSz="342861">
                <a:defRPr>
                  <a:solidFill>
                    <a:srgbClr val="070707"/>
                  </a:solidFill>
                </a:defRPr>
              </a:pPr>
              <a:endParaRPr sz="1350">
                <a:latin typeface="+mj-lt"/>
              </a:endParaRPr>
            </a:p>
          </p:txBody>
        </p:sp>
        <p:grpSp>
          <p:nvGrpSpPr>
            <p:cNvPr id="119" name="Group 269"/>
            <p:cNvGrpSpPr/>
            <p:nvPr/>
          </p:nvGrpSpPr>
          <p:grpSpPr>
            <a:xfrm>
              <a:off x="6851628" y="4557095"/>
              <a:ext cx="1696285" cy="1252018"/>
              <a:chOff x="0" y="0"/>
              <a:chExt cx="1696282" cy="1252015"/>
            </a:xfrm>
          </p:grpSpPr>
          <p:sp>
            <p:nvSpPr>
              <p:cNvPr id="122" name="Shape 266"/>
              <p:cNvSpPr/>
              <p:nvPr/>
            </p:nvSpPr>
            <p:spPr>
              <a:xfrm>
                <a:off x="0" y="0"/>
                <a:ext cx="1694844" cy="1252015"/>
              </a:xfrm>
              <a:prstGeom prst="roundRect">
                <a:avLst>
                  <a:gd name="adj" fmla="val 3043"/>
                </a:avLst>
              </a:prstGeom>
              <a:noFill/>
              <a:ln w="6350" cap="flat">
                <a:solidFill>
                  <a:srgbClr val="00B0F0"/>
                </a:solidFill>
                <a:prstDash val="solid"/>
                <a:bevel/>
              </a:ln>
              <a:effectLst/>
            </p:spPr>
            <p:txBody>
              <a:bodyPr wrap="square" lIns="34289" tIns="34289" rIns="34289" bIns="34289" numCol="1" anchor="ctr">
                <a:noAutofit/>
              </a:bodyPr>
              <a:lstStyle/>
              <a:p>
                <a:pPr algn="ctr" defTabSz="342861">
                  <a:defRPr>
                    <a:solidFill>
                      <a:srgbClr val="F4F4F4"/>
                    </a:solidFill>
                  </a:defRPr>
                </a:pPr>
                <a:endParaRPr sz="1350">
                  <a:latin typeface="+mj-lt"/>
                </a:endParaRPr>
              </a:p>
            </p:txBody>
          </p:sp>
          <p:sp>
            <p:nvSpPr>
              <p:cNvPr id="123" name="Shape 267"/>
              <p:cNvSpPr/>
              <p:nvPr/>
            </p:nvSpPr>
            <p:spPr>
              <a:xfrm>
                <a:off x="1518" y="711"/>
                <a:ext cx="1694764" cy="457455"/>
              </a:xfrm>
              <a:custGeom>
                <a:avLst/>
                <a:gdLst/>
                <a:ahLst/>
                <a:cxnLst>
                  <a:cxn ang="0">
                    <a:pos x="wd2" y="hd2"/>
                  </a:cxn>
                  <a:cxn ang="5400000">
                    <a:pos x="wd2" y="hd2"/>
                  </a:cxn>
                  <a:cxn ang="10800000">
                    <a:pos x="wd2" y="hd2"/>
                  </a:cxn>
                  <a:cxn ang="16200000">
                    <a:pos x="wd2" y="hd2"/>
                  </a:cxn>
                </a:cxnLst>
                <a:rect l="0" t="0" r="r" b="b"/>
                <a:pathLst>
                  <a:path w="21600" h="21600" extrusionOk="0">
                    <a:moveTo>
                      <a:pt x="729" y="0"/>
                    </a:moveTo>
                    <a:lnTo>
                      <a:pt x="20871" y="0"/>
                    </a:lnTo>
                    <a:cubicBezTo>
                      <a:pt x="21274" y="0"/>
                      <a:pt x="21600" y="1209"/>
                      <a:pt x="21600" y="2699"/>
                    </a:cubicBezTo>
                    <a:lnTo>
                      <a:pt x="21600" y="21600"/>
                    </a:lnTo>
                    <a:lnTo>
                      <a:pt x="0" y="21600"/>
                    </a:lnTo>
                    <a:lnTo>
                      <a:pt x="0" y="2699"/>
                    </a:lnTo>
                    <a:cubicBezTo>
                      <a:pt x="0" y="1209"/>
                      <a:pt x="326" y="0"/>
                      <a:pt x="729" y="0"/>
                    </a:cubicBezTo>
                    <a:close/>
                  </a:path>
                </a:pathLst>
              </a:custGeom>
              <a:ln/>
            </p:spPr>
            <p:style>
              <a:lnRef idx="1">
                <a:schemeClr val="accent5"/>
              </a:lnRef>
              <a:fillRef idx="3">
                <a:schemeClr val="accent5"/>
              </a:fillRef>
              <a:effectRef idx="2">
                <a:schemeClr val="accent5"/>
              </a:effectRef>
              <a:fontRef idx="minor">
                <a:schemeClr val="lt1"/>
              </a:fontRef>
            </p:style>
            <p:txBody>
              <a:bodyPr wrap="square" lIns="34289" tIns="34289" rIns="137160" bIns="34289" numCol="1" anchor="ctr">
                <a:noAutofit/>
              </a:bodyPr>
              <a:lstStyle/>
              <a:p>
                <a:pPr algn="ctr" defTabSz="342861">
                  <a:defRPr>
                    <a:solidFill>
                      <a:srgbClr val="FFFFFF"/>
                    </a:solidFill>
                  </a:defRPr>
                </a:pPr>
                <a:r>
                  <a:rPr lang="en-US" sz="1350" b="1" dirty="0">
                    <a:solidFill>
                      <a:srgbClr val="FFFFFF"/>
                    </a:solidFill>
                    <a:ea typeface="Helvetica"/>
                    <a:cs typeface="Helvetica"/>
                    <a:sym typeface="Helvetica"/>
                  </a:rPr>
                  <a:t>2-009A</a:t>
                </a:r>
              </a:p>
            </p:txBody>
          </p:sp>
        </p:grpSp>
        <p:sp>
          <p:nvSpPr>
            <p:cNvPr id="120" name="Shape 270"/>
            <p:cNvSpPr/>
            <p:nvPr/>
          </p:nvSpPr>
          <p:spPr>
            <a:xfrm>
              <a:off x="6865796" y="5253420"/>
              <a:ext cx="1667949" cy="584773"/>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34289" tIns="34289" rIns="34289" bIns="34289" numCol="1" anchor="t">
              <a:spAutoFit/>
            </a:bodyPr>
            <a:lstStyle/>
            <a:p>
              <a:pPr algn="ctr"/>
              <a:r>
                <a:rPr lang="es-CO" sz="1200" b="1" dirty="0" smtClean="0">
                  <a:solidFill>
                    <a:srgbClr val="595959"/>
                  </a:solidFill>
                  <a:latin typeface="+mj-lt"/>
                  <a:ea typeface="Helvetica"/>
                  <a:cs typeface="Helvetica"/>
                </a:rPr>
                <a:t>Empresas en Mora</a:t>
              </a:r>
              <a:endParaRPr lang="id-ID" sz="1200" b="1" dirty="0">
                <a:solidFill>
                  <a:srgbClr val="595959"/>
                </a:solidFill>
                <a:latin typeface="+mj-lt"/>
                <a:ea typeface="Helvetica"/>
                <a:cs typeface="Helvetica"/>
              </a:endParaRPr>
            </a:p>
          </p:txBody>
        </p:sp>
        <p:sp>
          <p:nvSpPr>
            <p:cNvPr id="121" name="Shape 221"/>
            <p:cNvSpPr/>
            <p:nvPr/>
          </p:nvSpPr>
          <p:spPr>
            <a:xfrm flipH="1">
              <a:off x="7697655" y="4133883"/>
              <a:ext cx="1398" cy="241280"/>
            </a:xfrm>
            <a:prstGeom prst="line">
              <a:avLst/>
            </a:prstGeom>
            <a:noFill/>
            <a:ln w="6350" cap="flat">
              <a:solidFill>
                <a:srgbClr val="BFBFBF"/>
              </a:solidFill>
              <a:prstDash val="sysDash"/>
              <a:bevel/>
            </a:ln>
            <a:effectLst/>
          </p:spPr>
          <p:txBody>
            <a:bodyPr wrap="square" lIns="0" tIns="0" rIns="0" bIns="0" numCol="1" anchor="t">
              <a:noAutofit/>
            </a:bodyPr>
            <a:lstStyle/>
            <a:p>
              <a:pPr defTabSz="342900">
                <a:defRPr sz="1200">
                  <a:latin typeface="Helvetica"/>
                  <a:ea typeface="Helvetica"/>
                  <a:cs typeface="Helvetica"/>
                  <a:sym typeface="Helvetica"/>
                </a:defRPr>
              </a:pPr>
              <a:endParaRPr sz="900">
                <a:latin typeface="+mj-lt"/>
              </a:endParaRPr>
            </a:p>
          </p:txBody>
        </p:sp>
      </p:grpSp>
      <p:grpSp>
        <p:nvGrpSpPr>
          <p:cNvPr id="124" name="Group 83"/>
          <p:cNvGrpSpPr/>
          <p:nvPr/>
        </p:nvGrpSpPr>
        <p:grpSpPr>
          <a:xfrm>
            <a:off x="4069819" y="1429999"/>
            <a:ext cx="1271135" cy="1626788"/>
            <a:chOff x="8469626" y="1854513"/>
            <a:chExt cx="1694846" cy="2169051"/>
          </a:xfrm>
        </p:grpSpPr>
        <p:sp>
          <p:nvSpPr>
            <p:cNvPr id="125" name="Shape 221"/>
            <p:cNvSpPr/>
            <p:nvPr/>
          </p:nvSpPr>
          <p:spPr>
            <a:xfrm flipH="1">
              <a:off x="9316350" y="3300310"/>
              <a:ext cx="1398" cy="241280"/>
            </a:xfrm>
            <a:prstGeom prst="line">
              <a:avLst/>
            </a:prstGeom>
            <a:noFill/>
            <a:ln w="6350" cap="flat">
              <a:solidFill>
                <a:srgbClr val="BFBFBF"/>
              </a:solidFill>
              <a:prstDash val="sysDash"/>
              <a:bevel/>
            </a:ln>
            <a:effectLst/>
          </p:spPr>
          <p:txBody>
            <a:bodyPr wrap="square" lIns="0" tIns="0" rIns="0" bIns="0" numCol="1" anchor="t">
              <a:noAutofit/>
            </a:bodyPr>
            <a:lstStyle/>
            <a:p>
              <a:pPr defTabSz="342900">
                <a:defRPr sz="1200">
                  <a:latin typeface="Helvetica"/>
                  <a:ea typeface="Helvetica"/>
                  <a:cs typeface="Helvetica"/>
                  <a:sym typeface="Helvetica"/>
                </a:defRPr>
              </a:pPr>
              <a:endParaRPr sz="900">
                <a:latin typeface="+mj-lt"/>
              </a:endParaRPr>
            </a:p>
          </p:txBody>
        </p:sp>
        <p:sp>
          <p:nvSpPr>
            <p:cNvPr id="126" name="Shape 237"/>
            <p:cNvSpPr/>
            <p:nvPr/>
          </p:nvSpPr>
          <p:spPr>
            <a:xfrm>
              <a:off x="9124718" y="3638910"/>
              <a:ext cx="384662" cy="384654"/>
            </a:xfrm>
            <a:prstGeom prst="ellipse">
              <a:avLst/>
            </a:prstGeom>
            <a:ln/>
          </p:spPr>
          <p:style>
            <a:lnRef idx="1">
              <a:schemeClr val="accent1"/>
            </a:lnRef>
            <a:fillRef idx="3">
              <a:schemeClr val="accent1"/>
            </a:fillRef>
            <a:effectRef idx="2">
              <a:schemeClr val="accent1"/>
            </a:effectRef>
            <a:fontRef idx="minor">
              <a:schemeClr val="lt1"/>
            </a:fontRef>
          </p:style>
          <p:txBody>
            <a:bodyPr wrap="square" lIns="34289" tIns="34289" rIns="34289" bIns="34289" numCol="1" anchor="ctr">
              <a:noAutofit/>
            </a:bodyPr>
            <a:lstStyle/>
            <a:p>
              <a:pPr algn="ctr" defTabSz="342861">
                <a:defRPr>
                  <a:solidFill>
                    <a:srgbClr val="070707"/>
                  </a:solidFill>
                </a:defRPr>
              </a:pPr>
              <a:endParaRPr sz="1350">
                <a:latin typeface="+mj-lt"/>
              </a:endParaRPr>
            </a:p>
          </p:txBody>
        </p:sp>
        <p:sp>
          <p:nvSpPr>
            <p:cNvPr id="127" name="Shape 261"/>
            <p:cNvSpPr/>
            <p:nvPr/>
          </p:nvSpPr>
          <p:spPr>
            <a:xfrm>
              <a:off x="8469626" y="1854513"/>
              <a:ext cx="1694846" cy="1223455"/>
            </a:xfrm>
            <a:prstGeom prst="roundRect">
              <a:avLst>
                <a:gd name="adj" fmla="val 3114"/>
              </a:avLst>
            </a:prstGeom>
            <a:noFill/>
            <a:ln w="6350" cap="flat">
              <a:solidFill>
                <a:schemeClr val="accent1"/>
              </a:solidFill>
              <a:prstDash val="solid"/>
              <a:bevel/>
            </a:ln>
            <a:effectLst/>
          </p:spPr>
          <p:txBody>
            <a:bodyPr wrap="square" lIns="34289" tIns="34289" rIns="34289" bIns="34289" numCol="1" anchor="ctr">
              <a:noAutofit/>
            </a:bodyPr>
            <a:lstStyle/>
            <a:p>
              <a:pPr algn="ctr" defTabSz="342861">
                <a:defRPr>
                  <a:solidFill>
                    <a:srgbClr val="F4F4F4"/>
                  </a:solidFill>
                </a:defRPr>
              </a:pPr>
              <a:endParaRPr sz="1350">
                <a:latin typeface="+mj-lt"/>
              </a:endParaRPr>
            </a:p>
          </p:txBody>
        </p:sp>
        <p:sp>
          <p:nvSpPr>
            <p:cNvPr id="128" name="Shape 262"/>
            <p:cNvSpPr/>
            <p:nvPr/>
          </p:nvSpPr>
          <p:spPr>
            <a:xfrm>
              <a:off x="8469666" y="1855224"/>
              <a:ext cx="1694766" cy="457457"/>
            </a:xfrm>
            <a:custGeom>
              <a:avLst/>
              <a:gdLst/>
              <a:ahLst/>
              <a:cxnLst>
                <a:cxn ang="0">
                  <a:pos x="wd2" y="hd2"/>
                </a:cxn>
                <a:cxn ang="5400000">
                  <a:pos x="wd2" y="hd2"/>
                </a:cxn>
                <a:cxn ang="10800000">
                  <a:pos x="wd2" y="hd2"/>
                </a:cxn>
                <a:cxn ang="16200000">
                  <a:pos x="wd2" y="hd2"/>
                </a:cxn>
              </a:cxnLst>
              <a:rect l="0" t="0" r="r" b="b"/>
              <a:pathLst>
                <a:path w="21600" h="21600" extrusionOk="0">
                  <a:moveTo>
                    <a:pt x="729" y="0"/>
                  </a:moveTo>
                  <a:lnTo>
                    <a:pt x="20871" y="0"/>
                  </a:lnTo>
                  <a:cubicBezTo>
                    <a:pt x="21274" y="0"/>
                    <a:pt x="21600" y="1209"/>
                    <a:pt x="21600" y="2699"/>
                  </a:cubicBezTo>
                  <a:lnTo>
                    <a:pt x="21600" y="21600"/>
                  </a:lnTo>
                  <a:lnTo>
                    <a:pt x="0" y="21600"/>
                  </a:lnTo>
                  <a:lnTo>
                    <a:pt x="0" y="2699"/>
                  </a:lnTo>
                  <a:cubicBezTo>
                    <a:pt x="0" y="1209"/>
                    <a:pt x="326" y="0"/>
                    <a:pt x="729" y="0"/>
                  </a:cubicBezTo>
                  <a:close/>
                </a:path>
              </a:pathLst>
            </a:custGeom>
            <a:ln/>
          </p:spPr>
          <p:style>
            <a:lnRef idx="1">
              <a:schemeClr val="accent1"/>
            </a:lnRef>
            <a:fillRef idx="3">
              <a:schemeClr val="accent1"/>
            </a:fillRef>
            <a:effectRef idx="2">
              <a:schemeClr val="accent1"/>
            </a:effectRef>
            <a:fontRef idx="minor">
              <a:schemeClr val="lt1"/>
            </a:fontRef>
          </p:style>
          <p:txBody>
            <a:bodyPr wrap="square" lIns="34289" tIns="34289" rIns="137160" bIns="34289" numCol="1" anchor="ctr">
              <a:noAutofit/>
            </a:bodyPr>
            <a:lstStyle/>
            <a:p>
              <a:pPr algn="ctr" defTabSz="342861">
                <a:defRPr>
                  <a:solidFill>
                    <a:srgbClr val="FFFFFF"/>
                  </a:solidFill>
                </a:defRPr>
              </a:pPr>
              <a:r>
                <a:rPr lang="en-US" sz="1350" b="1" dirty="0" smtClean="0">
                  <a:solidFill>
                    <a:srgbClr val="FFFFFF"/>
                  </a:solidFill>
                  <a:ea typeface="Helvetica"/>
                  <a:cs typeface="Helvetica"/>
                  <a:sym typeface="Helvetica"/>
                </a:rPr>
                <a:t>2-006A </a:t>
              </a:r>
              <a:endParaRPr lang="en-US" sz="1350" b="1" dirty="0">
                <a:solidFill>
                  <a:srgbClr val="FFFFFF"/>
                </a:solidFill>
                <a:ea typeface="Helvetica"/>
                <a:cs typeface="Helvetica"/>
                <a:sym typeface="Helvetica"/>
              </a:endParaRPr>
            </a:p>
          </p:txBody>
        </p:sp>
        <p:sp>
          <p:nvSpPr>
            <p:cNvPr id="129" name="Shape 264"/>
            <p:cNvSpPr/>
            <p:nvPr/>
          </p:nvSpPr>
          <p:spPr>
            <a:xfrm>
              <a:off x="8483075" y="2495213"/>
              <a:ext cx="1667949" cy="338552"/>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34289" tIns="34289" rIns="34289" bIns="34289" numCol="1" anchor="t">
              <a:spAutoFit/>
            </a:bodyPr>
            <a:lstStyle/>
            <a:p>
              <a:pPr algn="ctr"/>
              <a:r>
                <a:rPr lang="en-US" sz="1200" b="1" dirty="0" err="1" smtClean="0">
                  <a:solidFill>
                    <a:srgbClr val="595959"/>
                  </a:solidFill>
                  <a:latin typeface="+mj-lt"/>
                  <a:ea typeface="Helvetica"/>
                  <a:cs typeface="Helvetica"/>
                </a:rPr>
                <a:t>Cobertura</a:t>
              </a:r>
              <a:endParaRPr lang="en-US" sz="1200" b="1" dirty="0">
                <a:solidFill>
                  <a:srgbClr val="595959"/>
                </a:solidFill>
                <a:latin typeface="+mj-lt"/>
                <a:ea typeface="Helvetica"/>
                <a:cs typeface="Helvetica"/>
              </a:endParaRPr>
            </a:p>
          </p:txBody>
        </p:sp>
      </p:grpSp>
      <p:grpSp>
        <p:nvGrpSpPr>
          <p:cNvPr id="130" name="Group 83"/>
          <p:cNvGrpSpPr/>
          <p:nvPr/>
        </p:nvGrpSpPr>
        <p:grpSpPr>
          <a:xfrm>
            <a:off x="6181169" y="1396626"/>
            <a:ext cx="1279480" cy="1626788"/>
            <a:chOff x="8469626" y="1854513"/>
            <a:chExt cx="1705973" cy="2169051"/>
          </a:xfrm>
        </p:grpSpPr>
        <p:sp>
          <p:nvSpPr>
            <p:cNvPr id="131" name="Shape 221"/>
            <p:cNvSpPr/>
            <p:nvPr/>
          </p:nvSpPr>
          <p:spPr>
            <a:xfrm flipH="1">
              <a:off x="9316350" y="3300310"/>
              <a:ext cx="1398" cy="241280"/>
            </a:xfrm>
            <a:prstGeom prst="line">
              <a:avLst/>
            </a:prstGeom>
            <a:noFill/>
            <a:ln w="6350" cap="flat">
              <a:solidFill>
                <a:srgbClr val="BFBFBF"/>
              </a:solidFill>
              <a:prstDash val="sysDash"/>
              <a:bevel/>
            </a:ln>
            <a:effectLst/>
          </p:spPr>
          <p:txBody>
            <a:bodyPr wrap="square" lIns="0" tIns="0" rIns="0" bIns="0" numCol="1" anchor="t">
              <a:noAutofit/>
            </a:bodyPr>
            <a:lstStyle/>
            <a:p>
              <a:pPr defTabSz="342900">
                <a:defRPr sz="1200">
                  <a:latin typeface="Helvetica"/>
                  <a:ea typeface="Helvetica"/>
                  <a:cs typeface="Helvetica"/>
                  <a:sym typeface="Helvetica"/>
                </a:defRPr>
              </a:pPr>
              <a:endParaRPr sz="900">
                <a:latin typeface="+mj-lt"/>
              </a:endParaRPr>
            </a:p>
          </p:txBody>
        </p:sp>
        <p:sp>
          <p:nvSpPr>
            <p:cNvPr id="132" name="Shape 237"/>
            <p:cNvSpPr/>
            <p:nvPr/>
          </p:nvSpPr>
          <p:spPr>
            <a:xfrm>
              <a:off x="9124718" y="3638910"/>
              <a:ext cx="384662" cy="384654"/>
            </a:xfrm>
            <a:prstGeom prst="ellipse">
              <a:avLst/>
            </a:prstGeom>
            <a:ln/>
          </p:spPr>
          <p:style>
            <a:lnRef idx="1">
              <a:schemeClr val="accent6"/>
            </a:lnRef>
            <a:fillRef idx="3">
              <a:schemeClr val="accent6"/>
            </a:fillRef>
            <a:effectRef idx="2">
              <a:schemeClr val="accent6"/>
            </a:effectRef>
            <a:fontRef idx="minor">
              <a:schemeClr val="lt1"/>
            </a:fontRef>
          </p:style>
          <p:txBody>
            <a:bodyPr wrap="square" lIns="34289" tIns="34289" rIns="34289" bIns="34289" numCol="1" anchor="ctr">
              <a:noAutofit/>
            </a:bodyPr>
            <a:lstStyle/>
            <a:p>
              <a:pPr algn="ctr" defTabSz="342861">
                <a:defRPr>
                  <a:solidFill>
                    <a:srgbClr val="070707"/>
                  </a:solidFill>
                </a:defRPr>
              </a:pPr>
              <a:endParaRPr sz="1350">
                <a:latin typeface="+mj-lt"/>
              </a:endParaRPr>
            </a:p>
          </p:txBody>
        </p:sp>
        <p:sp>
          <p:nvSpPr>
            <p:cNvPr id="133" name="Shape 261"/>
            <p:cNvSpPr/>
            <p:nvPr/>
          </p:nvSpPr>
          <p:spPr>
            <a:xfrm>
              <a:off x="8469626" y="1854513"/>
              <a:ext cx="1694846" cy="1223455"/>
            </a:xfrm>
            <a:prstGeom prst="roundRect">
              <a:avLst>
                <a:gd name="adj" fmla="val 3114"/>
              </a:avLst>
            </a:prstGeom>
            <a:noFill/>
            <a:ln w="6350" cap="flat">
              <a:solidFill>
                <a:schemeClr val="accent6"/>
              </a:solidFill>
              <a:prstDash val="solid"/>
              <a:bevel/>
            </a:ln>
            <a:effectLst/>
          </p:spPr>
          <p:txBody>
            <a:bodyPr wrap="square" lIns="34289" tIns="34289" rIns="34289" bIns="34289" numCol="1" anchor="ctr">
              <a:noAutofit/>
            </a:bodyPr>
            <a:lstStyle/>
            <a:p>
              <a:pPr algn="ctr" defTabSz="342861">
                <a:defRPr>
                  <a:solidFill>
                    <a:srgbClr val="F4F4F4"/>
                  </a:solidFill>
                </a:defRPr>
              </a:pPr>
              <a:endParaRPr sz="1350">
                <a:latin typeface="+mj-lt"/>
              </a:endParaRPr>
            </a:p>
          </p:txBody>
        </p:sp>
        <p:sp>
          <p:nvSpPr>
            <p:cNvPr id="134" name="Shape 262"/>
            <p:cNvSpPr/>
            <p:nvPr/>
          </p:nvSpPr>
          <p:spPr>
            <a:xfrm>
              <a:off x="8469666" y="1855224"/>
              <a:ext cx="1694766" cy="457457"/>
            </a:xfrm>
            <a:custGeom>
              <a:avLst/>
              <a:gdLst/>
              <a:ahLst/>
              <a:cxnLst>
                <a:cxn ang="0">
                  <a:pos x="wd2" y="hd2"/>
                </a:cxn>
                <a:cxn ang="5400000">
                  <a:pos x="wd2" y="hd2"/>
                </a:cxn>
                <a:cxn ang="10800000">
                  <a:pos x="wd2" y="hd2"/>
                </a:cxn>
                <a:cxn ang="16200000">
                  <a:pos x="wd2" y="hd2"/>
                </a:cxn>
              </a:cxnLst>
              <a:rect l="0" t="0" r="r" b="b"/>
              <a:pathLst>
                <a:path w="21600" h="21600" extrusionOk="0">
                  <a:moveTo>
                    <a:pt x="729" y="0"/>
                  </a:moveTo>
                  <a:lnTo>
                    <a:pt x="20871" y="0"/>
                  </a:lnTo>
                  <a:cubicBezTo>
                    <a:pt x="21274" y="0"/>
                    <a:pt x="21600" y="1209"/>
                    <a:pt x="21600" y="2699"/>
                  </a:cubicBezTo>
                  <a:lnTo>
                    <a:pt x="21600" y="21600"/>
                  </a:lnTo>
                  <a:lnTo>
                    <a:pt x="0" y="21600"/>
                  </a:lnTo>
                  <a:lnTo>
                    <a:pt x="0" y="2699"/>
                  </a:lnTo>
                  <a:cubicBezTo>
                    <a:pt x="0" y="1209"/>
                    <a:pt x="326" y="0"/>
                    <a:pt x="729" y="0"/>
                  </a:cubicBezTo>
                  <a:close/>
                </a:path>
              </a:pathLst>
            </a:custGeom>
            <a:ln/>
          </p:spPr>
          <p:style>
            <a:lnRef idx="1">
              <a:schemeClr val="accent6"/>
            </a:lnRef>
            <a:fillRef idx="3">
              <a:schemeClr val="accent6"/>
            </a:fillRef>
            <a:effectRef idx="2">
              <a:schemeClr val="accent6"/>
            </a:effectRef>
            <a:fontRef idx="minor">
              <a:schemeClr val="lt1"/>
            </a:fontRef>
          </p:style>
          <p:txBody>
            <a:bodyPr wrap="square" lIns="34289" tIns="34289" rIns="137160" bIns="34289" numCol="1" anchor="ctr">
              <a:noAutofit/>
            </a:bodyPr>
            <a:lstStyle/>
            <a:p>
              <a:pPr algn="ctr" defTabSz="342861">
                <a:defRPr>
                  <a:solidFill>
                    <a:srgbClr val="FFFFFF"/>
                  </a:solidFill>
                </a:defRPr>
              </a:pPr>
              <a:r>
                <a:rPr lang="en-US" sz="1200" b="1" dirty="0">
                  <a:solidFill>
                    <a:srgbClr val="FFFFFF"/>
                  </a:solidFill>
                  <a:ea typeface="Helvetica"/>
                  <a:cs typeface="Helvetica"/>
                  <a:sym typeface="Helvetica"/>
                </a:rPr>
                <a:t>2-012B  </a:t>
              </a:r>
            </a:p>
          </p:txBody>
        </p:sp>
        <p:sp>
          <p:nvSpPr>
            <p:cNvPr id="135" name="Shape 264"/>
            <p:cNvSpPr/>
            <p:nvPr/>
          </p:nvSpPr>
          <p:spPr>
            <a:xfrm>
              <a:off x="8507650" y="2292734"/>
              <a:ext cx="1667949" cy="769439"/>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34289" tIns="34289" rIns="34289" bIns="34289" numCol="1" anchor="t">
              <a:spAutoFit/>
            </a:bodyPr>
            <a:lstStyle/>
            <a:p>
              <a:pPr algn="ctr"/>
              <a:r>
                <a:rPr lang="en-US" sz="1100" b="1" dirty="0" err="1" smtClean="0">
                  <a:solidFill>
                    <a:srgbClr val="595959"/>
                  </a:solidFill>
                  <a:latin typeface="+mj-lt"/>
                  <a:ea typeface="Helvetica"/>
                  <a:cs typeface="Helvetica"/>
                </a:rPr>
                <a:t>Subsidio</a:t>
              </a:r>
              <a:r>
                <a:rPr lang="en-US" sz="1100" b="1" dirty="0" smtClean="0">
                  <a:solidFill>
                    <a:srgbClr val="595959"/>
                  </a:solidFill>
                  <a:latin typeface="+mj-lt"/>
                  <a:ea typeface="Helvetica"/>
                  <a:cs typeface="Helvetica"/>
                </a:rPr>
                <a:t> en </a:t>
              </a:r>
              <a:r>
                <a:rPr lang="en-US" sz="1100" b="1" dirty="0" err="1" smtClean="0">
                  <a:solidFill>
                    <a:srgbClr val="595959"/>
                  </a:solidFill>
                  <a:latin typeface="+mj-lt"/>
                  <a:ea typeface="Helvetica"/>
                  <a:cs typeface="Helvetica"/>
                </a:rPr>
                <a:t>Especie</a:t>
              </a:r>
              <a:r>
                <a:rPr lang="en-US" sz="1100" b="1" dirty="0" smtClean="0">
                  <a:solidFill>
                    <a:srgbClr val="595959"/>
                  </a:solidFill>
                  <a:latin typeface="+mj-lt"/>
                  <a:ea typeface="Helvetica"/>
                  <a:cs typeface="Helvetica"/>
                </a:rPr>
                <a:t> (</a:t>
              </a:r>
              <a:r>
                <a:rPr lang="en-US" sz="1100" b="1" dirty="0" err="1" smtClean="0">
                  <a:solidFill>
                    <a:srgbClr val="595959"/>
                  </a:solidFill>
                  <a:latin typeface="+mj-lt"/>
                  <a:ea typeface="Helvetica"/>
                  <a:cs typeface="Helvetica"/>
                </a:rPr>
                <a:t>Microdato</a:t>
              </a:r>
              <a:r>
                <a:rPr lang="en-US" sz="1100" b="1" dirty="0" smtClean="0">
                  <a:solidFill>
                    <a:srgbClr val="595959"/>
                  </a:solidFill>
                  <a:latin typeface="+mj-lt"/>
                  <a:ea typeface="Helvetica"/>
                  <a:cs typeface="Helvetica"/>
                </a:rPr>
                <a:t>)</a:t>
              </a:r>
              <a:endParaRPr lang="en-US" sz="1100" b="1" dirty="0">
                <a:solidFill>
                  <a:srgbClr val="595959"/>
                </a:solidFill>
                <a:latin typeface="+mj-lt"/>
                <a:ea typeface="Helvetica"/>
                <a:cs typeface="Helvetica"/>
              </a:endParaRPr>
            </a:p>
          </p:txBody>
        </p:sp>
      </p:grpSp>
      <p:grpSp>
        <p:nvGrpSpPr>
          <p:cNvPr id="136" name="Group 83"/>
          <p:cNvGrpSpPr/>
          <p:nvPr/>
        </p:nvGrpSpPr>
        <p:grpSpPr>
          <a:xfrm>
            <a:off x="7589899" y="1388247"/>
            <a:ext cx="1271135" cy="1626788"/>
            <a:chOff x="8469626" y="1854513"/>
            <a:chExt cx="1694846" cy="2169051"/>
          </a:xfrm>
        </p:grpSpPr>
        <p:sp>
          <p:nvSpPr>
            <p:cNvPr id="137" name="Shape 221"/>
            <p:cNvSpPr/>
            <p:nvPr/>
          </p:nvSpPr>
          <p:spPr>
            <a:xfrm flipH="1">
              <a:off x="9316350" y="3300310"/>
              <a:ext cx="1398" cy="241280"/>
            </a:xfrm>
            <a:prstGeom prst="line">
              <a:avLst/>
            </a:prstGeom>
            <a:noFill/>
            <a:ln w="6350" cap="flat">
              <a:solidFill>
                <a:srgbClr val="BFBFBF"/>
              </a:solidFill>
              <a:prstDash val="sysDash"/>
              <a:bevel/>
            </a:ln>
            <a:effectLst/>
          </p:spPr>
          <p:txBody>
            <a:bodyPr wrap="square" lIns="0" tIns="0" rIns="0" bIns="0" numCol="1" anchor="t">
              <a:noAutofit/>
            </a:bodyPr>
            <a:lstStyle/>
            <a:p>
              <a:pPr defTabSz="342900">
                <a:defRPr sz="1200">
                  <a:latin typeface="Helvetica"/>
                  <a:ea typeface="Helvetica"/>
                  <a:cs typeface="Helvetica"/>
                  <a:sym typeface="Helvetica"/>
                </a:defRPr>
              </a:pPr>
              <a:endParaRPr sz="900">
                <a:latin typeface="+mj-lt"/>
              </a:endParaRPr>
            </a:p>
          </p:txBody>
        </p:sp>
        <p:sp>
          <p:nvSpPr>
            <p:cNvPr id="138" name="Shape 237"/>
            <p:cNvSpPr/>
            <p:nvPr/>
          </p:nvSpPr>
          <p:spPr>
            <a:xfrm>
              <a:off x="9124718" y="3638910"/>
              <a:ext cx="384662" cy="384654"/>
            </a:xfrm>
            <a:prstGeom prst="ellipse">
              <a:avLst/>
            </a:prstGeom>
            <a:ln/>
          </p:spPr>
          <p:style>
            <a:lnRef idx="1">
              <a:schemeClr val="accent6"/>
            </a:lnRef>
            <a:fillRef idx="3">
              <a:schemeClr val="accent6"/>
            </a:fillRef>
            <a:effectRef idx="2">
              <a:schemeClr val="accent6"/>
            </a:effectRef>
            <a:fontRef idx="minor">
              <a:schemeClr val="lt1"/>
            </a:fontRef>
          </p:style>
          <p:txBody>
            <a:bodyPr wrap="square" lIns="34289" tIns="34289" rIns="34289" bIns="34289" numCol="1" anchor="ctr">
              <a:noAutofit/>
            </a:bodyPr>
            <a:lstStyle/>
            <a:p>
              <a:pPr algn="ctr" defTabSz="342861">
                <a:defRPr>
                  <a:solidFill>
                    <a:srgbClr val="070707"/>
                  </a:solidFill>
                </a:defRPr>
              </a:pPr>
              <a:endParaRPr sz="1350">
                <a:latin typeface="+mj-lt"/>
              </a:endParaRPr>
            </a:p>
          </p:txBody>
        </p:sp>
        <p:sp>
          <p:nvSpPr>
            <p:cNvPr id="139" name="Shape 261"/>
            <p:cNvSpPr/>
            <p:nvPr/>
          </p:nvSpPr>
          <p:spPr>
            <a:xfrm>
              <a:off x="8469626" y="1854513"/>
              <a:ext cx="1694846" cy="1223455"/>
            </a:xfrm>
            <a:prstGeom prst="roundRect">
              <a:avLst>
                <a:gd name="adj" fmla="val 3114"/>
              </a:avLst>
            </a:prstGeom>
            <a:noFill/>
            <a:ln w="6350" cap="flat">
              <a:solidFill>
                <a:schemeClr val="accent6"/>
              </a:solidFill>
              <a:prstDash val="solid"/>
              <a:bevel/>
            </a:ln>
            <a:effectLst/>
          </p:spPr>
          <p:txBody>
            <a:bodyPr wrap="square" lIns="34289" tIns="34289" rIns="34289" bIns="34289" numCol="1" anchor="ctr">
              <a:noAutofit/>
            </a:bodyPr>
            <a:lstStyle/>
            <a:p>
              <a:pPr algn="ctr" defTabSz="342861">
                <a:defRPr>
                  <a:solidFill>
                    <a:srgbClr val="F4F4F4"/>
                  </a:solidFill>
                </a:defRPr>
              </a:pPr>
              <a:endParaRPr sz="1350">
                <a:latin typeface="+mj-lt"/>
              </a:endParaRPr>
            </a:p>
          </p:txBody>
        </p:sp>
        <p:sp>
          <p:nvSpPr>
            <p:cNvPr id="140" name="Shape 262"/>
            <p:cNvSpPr/>
            <p:nvPr/>
          </p:nvSpPr>
          <p:spPr>
            <a:xfrm>
              <a:off x="8469666" y="1855224"/>
              <a:ext cx="1694766" cy="457457"/>
            </a:xfrm>
            <a:custGeom>
              <a:avLst/>
              <a:gdLst/>
              <a:ahLst/>
              <a:cxnLst>
                <a:cxn ang="0">
                  <a:pos x="wd2" y="hd2"/>
                </a:cxn>
                <a:cxn ang="5400000">
                  <a:pos x="wd2" y="hd2"/>
                </a:cxn>
                <a:cxn ang="10800000">
                  <a:pos x="wd2" y="hd2"/>
                </a:cxn>
                <a:cxn ang="16200000">
                  <a:pos x="wd2" y="hd2"/>
                </a:cxn>
              </a:cxnLst>
              <a:rect l="0" t="0" r="r" b="b"/>
              <a:pathLst>
                <a:path w="21600" h="21600" extrusionOk="0">
                  <a:moveTo>
                    <a:pt x="729" y="0"/>
                  </a:moveTo>
                  <a:lnTo>
                    <a:pt x="20871" y="0"/>
                  </a:lnTo>
                  <a:cubicBezTo>
                    <a:pt x="21274" y="0"/>
                    <a:pt x="21600" y="1209"/>
                    <a:pt x="21600" y="2699"/>
                  </a:cubicBezTo>
                  <a:lnTo>
                    <a:pt x="21600" y="21600"/>
                  </a:lnTo>
                  <a:lnTo>
                    <a:pt x="0" y="21600"/>
                  </a:lnTo>
                  <a:lnTo>
                    <a:pt x="0" y="2699"/>
                  </a:lnTo>
                  <a:cubicBezTo>
                    <a:pt x="0" y="1209"/>
                    <a:pt x="326" y="0"/>
                    <a:pt x="729" y="0"/>
                  </a:cubicBezTo>
                  <a:close/>
                </a:path>
              </a:pathLst>
            </a:custGeom>
            <a:ln/>
          </p:spPr>
          <p:style>
            <a:lnRef idx="1">
              <a:schemeClr val="accent6"/>
            </a:lnRef>
            <a:fillRef idx="3">
              <a:schemeClr val="accent6"/>
            </a:fillRef>
            <a:effectRef idx="2">
              <a:schemeClr val="accent6"/>
            </a:effectRef>
            <a:fontRef idx="minor">
              <a:schemeClr val="lt1"/>
            </a:fontRef>
          </p:style>
          <p:txBody>
            <a:bodyPr wrap="square" lIns="34289" tIns="34289" rIns="137160" bIns="34289" numCol="1" anchor="ctr">
              <a:noAutofit/>
            </a:bodyPr>
            <a:lstStyle/>
            <a:p>
              <a:pPr algn="ctr" defTabSz="342861">
                <a:defRPr>
                  <a:solidFill>
                    <a:srgbClr val="FFFFFF"/>
                  </a:solidFill>
                </a:defRPr>
              </a:pPr>
              <a:r>
                <a:rPr lang="en-US" sz="1350" b="1" dirty="0">
                  <a:solidFill>
                    <a:srgbClr val="FFFFFF"/>
                  </a:solidFill>
                  <a:ea typeface="Helvetica"/>
                  <a:cs typeface="Helvetica"/>
                  <a:sym typeface="Helvetica"/>
                </a:rPr>
                <a:t>2-013A </a:t>
              </a:r>
            </a:p>
          </p:txBody>
        </p:sp>
        <p:sp>
          <p:nvSpPr>
            <p:cNvPr id="141" name="Shape 264"/>
            <p:cNvSpPr/>
            <p:nvPr/>
          </p:nvSpPr>
          <p:spPr>
            <a:xfrm>
              <a:off x="8483075" y="2495213"/>
              <a:ext cx="1667949" cy="584773"/>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34289" tIns="34289" rIns="34289" bIns="34289" numCol="1" anchor="t">
              <a:spAutoFit/>
            </a:bodyPr>
            <a:lstStyle/>
            <a:p>
              <a:pPr algn="ctr"/>
              <a:r>
                <a:rPr lang="en-US" sz="1200" b="1" dirty="0" err="1" smtClean="0">
                  <a:solidFill>
                    <a:srgbClr val="595959"/>
                  </a:solidFill>
                  <a:latin typeface="+mj-lt"/>
                  <a:ea typeface="Helvetica"/>
                  <a:cs typeface="Helvetica"/>
                </a:rPr>
                <a:t>Crédito</a:t>
              </a:r>
              <a:r>
                <a:rPr lang="en-US" sz="1200" b="1" dirty="0" smtClean="0">
                  <a:solidFill>
                    <a:srgbClr val="595959"/>
                  </a:solidFill>
                  <a:latin typeface="+mj-lt"/>
                  <a:ea typeface="Helvetica"/>
                  <a:cs typeface="Helvetica"/>
                </a:rPr>
                <a:t> Social </a:t>
              </a:r>
              <a:r>
                <a:rPr lang="en-US" sz="1200" b="1" dirty="0" err="1" smtClean="0">
                  <a:solidFill>
                    <a:srgbClr val="595959"/>
                  </a:solidFill>
                  <a:latin typeface="+mj-lt"/>
                  <a:ea typeface="Helvetica"/>
                  <a:cs typeface="Helvetica"/>
                </a:rPr>
                <a:t>Microdato</a:t>
              </a:r>
              <a:endParaRPr lang="en-US" sz="1200" b="1" dirty="0">
                <a:solidFill>
                  <a:srgbClr val="595959"/>
                </a:solidFill>
                <a:latin typeface="+mj-lt"/>
                <a:ea typeface="Helvetica"/>
                <a:cs typeface="Helvetica"/>
              </a:endParaRPr>
            </a:p>
          </p:txBody>
        </p:sp>
      </p:grpSp>
      <p:sp>
        <p:nvSpPr>
          <p:cNvPr id="6" name="5 Rectángulo"/>
          <p:cNvSpPr/>
          <p:nvPr/>
        </p:nvSpPr>
        <p:spPr>
          <a:xfrm>
            <a:off x="35599" y="3211426"/>
            <a:ext cx="6594640" cy="1379277"/>
          </a:xfrm>
          <a:prstGeom prst="rect">
            <a:avLst/>
          </a:prstGeom>
          <a:noFill/>
          <a:ln>
            <a:solidFill>
              <a:srgbClr val="00B0F0"/>
            </a:solidFill>
          </a:ln>
        </p:spPr>
        <p:style>
          <a:lnRef idx="1">
            <a:schemeClr val="accent5"/>
          </a:lnRef>
          <a:fillRef idx="3">
            <a:schemeClr val="accent5"/>
          </a:fillRef>
          <a:effectRef idx="2">
            <a:schemeClr val="accent5"/>
          </a:effectRef>
          <a:fontRef idx="minor">
            <a:schemeClr val="lt1"/>
          </a:fontRef>
        </p:style>
        <p:txBody>
          <a:bodyPr rtlCol="0" anchor="ctr"/>
          <a:lstStyle/>
          <a:p>
            <a:pPr algn="ctr"/>
            <a:endParaRPr lang="es-CO"/>
          </a:p>
        </p:txBody>
      </p:sp>
      <p:sp>
        <p:nvSpPr>
          <p:cNvPr id="7" name="6 Rectángulo"/>
          <p:cNvSpPr/>
          <p:nvPr/>
        </p:nvSpPr>
        <p:spPr>
          <a:xfrm>
            <a:off x="2023743" y="4590703"/>
            <a:ext cx="2431219" cy="360040"/>
          </a:xfrm>
          <a:prstGeom prst="rect">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a:r>
              <a:rPr lang="es-CO" sz="1200" b="1" dirty="0" smtClean="0">
                <a:effectLst>
                  <a:outerShdw blurRad="38100" dist="38100" dir="2700000" algn="tl">
                    <a:srgbClr val="000000">
                      <a:alpha val="43137"/>
                    </a:srgbClr>
                  </a:outerShdw>
                </a:effectLst>
              </a:rPr>
              <a:t>Sin cambios</a:t>
            </a:r>
            <a:endParaRPr lang="es-CO" sz="1200" b="1" dirty="0">
              <a:effectLst>
                <a:outerShdw blurRad="38100" dist="38100" dir="2700000" algn="tl">
                  <a:srgbClr val="000000">
                    <a:alpha val="43137"/>
                  </a:srgbClr>
                </a:outerShdw>
              </a:effectLst>
            </a:endParaRPr>
          </a:p>
        </p:txBody>
      </p:sp>
      <p:sp>
        <p:nvSpPr>
          <p:cNvPr id="8" name="7 Rectángulo"/>
          <p:cNvSpPr/>
          <p:nvPr/>
        </p:nvSpPr>
        <p:spPr>
          <a:xfrm>
            <a:off x="35598" y="1297549"/>
            <a:ext cx="5832648" cy="1175046"/>
          </a:xfrm>
          <a:prstGeom prst="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s-CO"/>
          </a:p>
        </p:txBody>
      </p:sp>
      <p:sp>
        <p:nvSpPr>
          <p:cNvPr id="142" name="141 Rectángulo"/>
          <p:cNvSpPr/>
          <p:nvPr/>
        </p:nvSpPr>
        <p:spPr>
          <a:xfrm>
            <a:off x="1461052" y="937509"/>
            <a:ext cx="2431219" cy="360040"/>
          </a:xfrm>
          <a:prstGeom prst="rect">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r>
              <a:rPr lang="es-CO" sz="1200" b="1" dirty="0" smtClean="0">
                <a:effectLst>
                  <a:outerShdw blurRad="38100" dist="38100" dir="2700000" algn="tl">
                    <a:srgbClr val="000000">
                      <a:alpha val="43137"/>
                    </a:srgbClr>
                  </a:outerShdw>
                </a:effectLst>
              </a:rPr>
              <a:t>Con cambios</a:t>
            </a:r>
            <a:endParaRPr lang="es-CO" sz="1200" b="1" dirty="0">
              <a:effectLst>
                <a:outerShdw blurRad="38100" dist="38100" dir="2700000" algn="tl">
                  <a:srgbClr val="000000">
                    <a:alpha val="43137"/>
                  </a:srgbClr>
                </a:outerShdw>
              </a:effectLst>
            </a:endParaRPr>
          </a:p>
        </p:txBody>
      </p:sp>
      <p:sp>
        <p:nvSpPr>
          <p:cNvPr id="9" name="8 Rectángulo"/>
          <p:cNvSpPr/>
          <p:nvPr/>
        </p:nvSpPr>
        <p:spPr>
          <a:xfrm>
            <a:off x="6012029" y="1297549"/>
            <a:ext cx="2880553" cy="1097123"/>
          </a:xfrm>
          <a:prstGeom prst="rect">
            <a:avLst/>
          </a:prstGeom>
          <a:noFill/>
        </p:spPr>
        <p:style>
          <a:lnRef idx="1">
            <a:schemeClr val="accent6"/>
          </a:lnRef>
          <a:fillRef idx="3">
            <a:schemeClr val="accent6"/>
          </a:fillRef>
          <a:effectRef idx="2">
            <a:schemeClr val="accent6"/>
          </a:effectRef>
          <a:fontRef idx="minor">
            <a:schemeClr val="lt1"/>
          </a:fontRef>
        </p:style>
        <p:txBody>
          <a:bodyPr rtlCol="0" anchor="ctr"/>
          <a:lstStyle/>
          <a:p>
            <a:pPr algn="ctr"/>
            <a:endParaRPr lang="es-CO"/>
          </a:p>
        </p:txBody>
      </p:sp>
      <p:sp>
        <p:nvSpPr>
          <p:cNvPr id="143" name="142 Rectángulo"/>
          <p:cNvSpPr/>
          <p:nvPr/>
        </p:nvSpPr>
        <p:spPr>
          <a:xfrm>
            <a:off x="6236665" y="937509"/>
            <a:ext cx="2431219" cy="360040"/>
          </a:xfrm>
          <a:prstGeom prst="rect">
            <a:avLst/>
          </a:prstGeom>
          <a:ln/>
        </p:spPr>
        <p:style>
          <a:lnRef idx="1">
            <a:schemeClr val="accent6"/>
          </a:lnRef>
          <a:fillRef idx="3">
            <a:schemeClr val="accent6"/>
          </a:fillRef>
          <a:effectRef idx="2">
            <a:schemeClr val="accent6"/>
          </a:effectRef>
          <a:fontRef idx="minor">
            <a:schemeClr val="lt1"/>
          </a:fontRef>
        </p:style>
        <p:txBody>
          <a:bodyPr rtlCol="0" anchor="ctr"/>
          <a:lstStyle/>
          <a:p>
            <a:pPr algn="ctr"/>
            <a:r>
              <a:rPr lang="es-CO" sz="1200" b="1" dirty="0" smtClean="0">
                <a:effectLst>
                  <a:outerShdw blurRad="38100" dist="38100" dir="2700000" algn="tl">
                    <a:srgbClr val="000000">
                      <a:alpha val="43137"/>
                    </a:srgbClr>
                  </a:outerShdw>
                </a:effectLst>
              </a:rPr>
              <a:t>Nuevas</a:t>
            </a:r>
            <a:endParaRPr lang="es-CO" sz="1200" b="1" dirty="0">
              <a:effectLst>
                <a:outerShdw blurRad="38100" dist="38100" dir="2700000" algn="tl">
                  <a:srgbClr val="000000">
                    <a:alpha val="43137"/>
                  </a:srgbClr>
                </a:outerShdw>
              </a:effectLst>
            </a:endParaRPr>
          </a:p>
        </p:txBody>
      </p:sp>
      <p:sp>
        <p:nvSpPr>
          <p:cNvPr id="26" name="25 Rectángulo"/>
          <p:cNvSpPr/>
          <p:nvPr/>
        </p:nvSpPr>
        <p:spPr>
          <a:xfrm>
            <a:off x="2343821" y="195486"/>
            <a:ext cx="4328667" cy="369332"/>
          </a:xfrm>
          <a:prstGeom prst="rect">
            <a:avLst/>
          </a:prstGeom>
        </p:spPr>
        <p:txBody>
          <a:bodyPr wrap="square">
            <a:spAutoFit/>
          </a:bodyPr>
          <a:lstStyle/>
          <a:p>
            <a:pPr algn="ctr"/>
            <a:r>
              <a:rPr lang="es-CO" b="1" dirty="0">
                <a:solidFill>
                  <a:schemeClr val="bg1">
                    <a:lumMod val="50000"/>
                  </a:schemeClr>
                </a:solidFill>
                <a:effectLst>
                  <a:outerShdw blurRad="38100" dist="38100" dir="2700000" algn="tl">
                    <a:srgbClr val="000000">
                      <a:alpha val="43137"/>
                    </a:srgbClr>
                  </a:outerShdw>
                </a:effectLst>
                <a:ea typeface="Arial" charset="0"/>
                <a:cs typeface="Arial" charset="0"/>
              </a:rPr>
              <a:t>Estructura Estadística</a:t>
            </a:r>
            <a:endParaRPr lang="es-CO" sz="2000" b="1" dirty="0">
              <a:solidFill>
                <a:schemeClr val="bg1">
                  <a:lumMod val="50000"/>
                </a:schemeClr>
              </a:solidFill>
              <a:effectLst>
                <a:outerShdw blurRad="38100" dist="38100" dir="2700000" algn="tl">
                  <a:srgbClr val="000000">
                    <a:alpha val="43137"/>
                  </a:srgbClr>
                </a:outerShdw>
              </a:effectLst>
              <a:ea typeface="Arial" charset="0"/>
              <a:cs typeface="Arial" charset="0"/>
            </a:endParaRPr>
          </a:p>
        </p:txBody>
      </p:sp>
      <p:grpSp>
        <p:nvGrpSpPr>
          <p:cNvPr id="144" name="Group 80"/>
          <p:cNvGrpSpPr/>
          <p:nvPr/>
        </p:nvGrpSpPr>
        <p:grpSpPr>
          <a:xfrm>
            <a:off x="3248624" y="2759348"/>
            <a:ext cx="1272215" cy="1649464"/>
            <a:chOff x="3671559" y="3638910"/>
            <a:chExt cx="1696287" cy="2199285"/>
          </a:xfrm>
        </p:grpSpPr>
        <p:sp>
          <p:nvSpPr>
            <p:cNvPr id="145" name="Shape 228"/>
            <p:cNvSpPr/>
            <p:nvPr/>
          </p:nvSpPr>
          <p:spPr>
            <a:xfrm>
              <a:off x="4327371" y="3638910"/>
              <a:ext cx="384662" cy="384654"/>
            </a:xfrm>
            <a:prstGeom prst="ellipse">
              <a:avLst/>
            </a:prstGeom>
            <a:ln/>
          </p:spPr>
          <p:style>
            <a:lnRef idx="1">
              <a:schemeClr val="accent5"/>
            </a:lnRef>
            <a:fillRef idx="3">
              <a:schemeClr val="accent5"/>
            </a:fillRef>
            <a:effectRef idx="2">
              <a:schemeClr val="accent5"/>
            </a:effectRef>
            <a:fontRef idx="minor">
              <a:schemeClr val="lt1"/>
            </a:fontRef>
          </p:style>
          <p:txBody>
            <a:bodyPr wrap="square" lIns="34289" tIns="34289" rIns="34289" bIns="34289" numCol="1" anchor="ctr">
              <a:noAutofit/>
            </a:bodyPr>
            <a:lstStyle/>
            <a:p>
              <a:pPr algn="ctr" defTabSz="342861">
                <a:defRPr>
                  <a:solidFill>
                    <a:srgbClr val="070707"/>
                  </a:solidFill>
                </a:defRPr>
              </a:pPr>
              <a:endParaRPr sz="1350">
                <a:latin typeface="+mj-lt"/>
              </a:endParaRPr>
            </a:p>
          </p:txBody>
        </p:sp>
        <p:grpSp>
          <p:nvGrpSpPr>
            <p:cNvPr id="146" name="Group 275"/>
            <p:cNvGrpSpPr/>
            <p:nvPr/>
          </p:nvGrpSpPr>
          <p:grpSpPr>
            <a:xfrm>
              <a:off x="3671559" y="4557097"/>
              <a:ext cx="1696287" cy="1255083"/>
              <a:chOff x="-1" y="0"/>
              <a:chExt cx="1696283" cy="1255080"/>
            </a:xfrm>
          </p:grpSpPr>
          <p:sp>
            <p:nvSpPr>
              <p:cNvPr id="149" name="Shape 272"/>
              <p:cNvSpPr/>
              <p:nvPr/>
            </p:nvSpPr>
            <p:spPr>
              <a:xfrm>
                <a:off x="-1" y="0"/>
                <a:ext cx="1694846" cy="1255080"/>
              </a:xfrm>
              <a:prstGeom prst="roundRect">
                <a:avLst>
                  <a:gd name="adj" fmla="val 3036"/>
                </a:avLst>
              </a:prstGeom>
              <a:noFill/>
              <a:ln w="6350" cap="flat">
                <a:solidFill>
                  <a:schemeClr val="accent5"/>
                </a:solidFill>
                <a:prstDash val="solid"/>
                <a:bevel/>
              </a:ln>
              <a:effectLst/>
            </p:spPr>
            <p:txBody>
              <a:bodyPr wrap="square" lIns="34289" tIns="34289" rIns="34289" bIns="34289" numCol="1" anchor="ctr">
                <a:noAutofit/>
              </a:bodyPr>
              <a:lstStyle/>
              <a:p>
                <a:pPr algn="ctr" defTabSz="342861">
                  <a:defRPr>
                    <a:solidFill>
                      <a:srgbClr val="F4F4F4"/>
                    </a:solidFill>
                  </a:defRPr>
                </a:pPr>
                <a:endParaRPr sz="1350">
                  <a:latin typeface="+mj-lt"/>
                </a:endParaRPr>
              </a:p>
            </p:txBody>
          </p:sp>
          <p:sp>
            <p:nvSpPr>
              <p:cNvPr id="150" name="Shape 273"/>
              <p:cNvSpPr/>
              <p:nvPr/>
            </p:nvSpPr>
            <p:spPr>
              <a:xfrm>
                <a:off x="1518" y="710"/>
                <a:ext cx="1694764" cy="457456"/>
              </a:xfrm>
              <a:custGeom>
                <a:avLst/>
                <a:gdLst/>
                <a:ahLst/>
                <a:cxnLst>
                  <a:cxn ang="0">
                    <a:pos x="wd2" y="hd2"/>
                  </a:cxn>
                  <a:cxn ang="5400000">
                    <a:pos x="wd2" y="hd2"/>
                  </a:cxn>
                  <a:cxn ang="10800000">
                    <a:pos x="wd2" y="hd2"/>
                  </a:cxn>
                  <a:cxn ang="16200000">
                    <a:pos x="wd2" y="hd2"/>
                  </a:cxn>
                </a:cxnLst>
                <a:rect l="0" t="0" r="r" b="b"/>
                <a:pathLst>
                  <a:path w="21600" h="21600" extrusionOk="0">
                    <a:moveTo>
                      <a:pt x="729" y="0"/>
                    </a:moveTo>
                    <a:lnTo>
                      <a:pt x="20871" y="0"/>
                    </a:lnTo>
                    <a:cubicBezTo>
                      <a:pt x="21274" y="0"/>
                      <a:pt x="21600" y="1209"/>
                      <a:pt x="21600" y="2699"/>
                    </a:cubicBezTo>
                    <a:lnTo>
                      <a:pt x="21600" y="21600"/>
                    </a:lnTo>
                    <a:lnTo>
                      <a:pt x="0" y="21600"/>
                    </a:lnTo>
                    <a:lnTo>
                      <a:pt x="0" y="2699"/>
                    </a:lnTo>
                    <a:cubicBezTo>
                      <a:pt x="0" y="1209"/>
                      <a:pt x="326" y="0"/>
                      <a:pt x="729" y="0"/>
                    </a:cubicBezTo>
                    <a:close/>
                  </a:path>
                </a:pathLst>
              </a:custGeom>
              <a:ln/>
            </p:spPr>
            <p:style>
              <a:lnRef idx="1">
                <a:schemeClr val="accent5"/>
              </a:lnRef>
              <a:fillRef idx="3">
                <a:schemeClr val="accent5"/>
              </a:fillRef>
              <a:effectRef idx="2">
                <a:schemeClr val="accent5"/>
              </a:effectRef>
              <a:fontRef idx="minor">
                <a:schemeClr val="lt1"/>
              </a:fontRef>
            </p:style>
            <p:txBody>
              <a:bodyPr wrap="square" lIns="34289" tIns="34289" rIns="137160" bIns="34289" numCol="1" anchor="ctr">
                <a:noAutofit/>
              </a:bodyPr>
              <a:lstStyle/>
              <a:p>
                <a:pPr algn="ctr" defTabSz="342861">
                  <a:defRPr>
                    <a:solidFill>
                      <a:srgbClr val="FFFFFF"/>
                    </a:solidFill>
                  </a:defRPr>
                </a:pPr>
                <a:r>
                  <a:rPr lang="en-US" sz="1100" b="1" dirty="0" smtClean="0">
                    <a:solidFill>
                      <a:srgbClr val="FFFFFF"/>
                    </a:solidFill>
                    <a:latin typeface="+mj-lt"/>
                    <a:ea typeface="Helvetica"/>
                    <a:cs typeface="Helvetica"/>
                    <a:sym typeface="Helvetica"/>
                  </a:rPr>
                  <a:t>2-005A </a:t>
                </a:r>
                <a:endParaRPr lang="en-US" sz="1100" b="1" dirty="0">
                  <a:solidFill>
                    <a:srgbClr val="FFFFFF"/>
                  </a:solidFill>
                  <a:latin typeface="+mj-lt"/>
                  <a:ea typeface="Helvetica"/>
                  <a:cs typeface="Helvetica"/>
                  <a:sym typeface="Helvetica"/>
                </a:endParaRPr>
              </a:p>
            </p:txBody>
          </p:sp>
        </p:grpSp>
        <p:sp>
          <p:nvSpPr>
            <p:cNvPr id="147" name="Shape 276"/>
            <p:cNvSpPr/>
            <p:nvPr/>
          </p:nvSpPr>
          <p:spPr>
            <a:xfrm>
              <a:off x="3672759" y="5253422"/>
              <a:ext cx="1693886" cy="584773"/>
            </a:xfrm>
            <a:prstGeom prst="rect">
              <a:avLst/>
            </a:prstGeom>
            <a:noFill/>
            <a:ln w="12700" cap="flat">
              <a:noFill/>
              <a:miter lim="400000"/>
            </a:ln>
            <a:effectLst/>
            <a:extLst>
              <a:ext uri="{C572A759-6A51-4108-AA02-DFA0A04FC94B}">
                <ma14:wrappingTextBoxFlag xmlns="" xmlns:ma14="http://schemas.microsoft.com/office/mac/drawingml/2011/main" val="1"/>
              </a:ext>
            </a:extLst>
          </p:spPr>
          <p:txBody>
            <a:bodyPr wrap="square" lIns="34289" tIns="34289" rIns="34289" bIns="34289" numCol="1" anchor="t">
              <a:spAutoFit/>
            </a:bodyPr>
            <a:lstStyle/>
            <a:p>
              <a:pPr algn="ctr"/>
              <a:r>
                <a:rPr lang="es-CO" sz="1200" b="1" dirty="0" smtClean="0">
                  <a:solidFill>
                    <a:srgbClr val="595959"/>
                  </a:solidFill>
                  <a:latin typeface="+mj-lt"/>
                  <a:ea typeface="Helvetica"/>
                  <a:cs typeface="Helvetica"/>
                  <a:sym typeface="Calibri"/>
                </a:rPr>
                <a:t>Recurso humano</a:t>
              </a:r>
              <a:endParaRPr lang="id-ID" sz="1200" b="1" dirty="0">
                <a:solidFill>
                  <a:srgbClr val="595959"/>
                </a:solidFill>
                <a:latin typeface="+mj-lt"/>
                <a:ea typeface="Helvetica"/>
                <a:cs typeface="Helvetica"/>
                <a:sym typeface="Calibri"/>
              </a:endParaRPr>
            </a:p>
          </p:txBody>
        </p:sp>
        <p:sp>
          <p:nvSpPr>
            <p:cNvPr id="148" name="Shape 215"/>
            <p:cNvSpPr/>
            <p:nvPr/>
          </p:nvSpPr>
          <p:spPr>
            <a:xfrm flipH="1">
              <a:off x="4511824" y="4138200"/>
              <a:ext cx="1423" cy="240338"/>
            </a:xfrm>
            <a:prstGeom prst="line">
              <a:avLst/>
            </a:prstGeom>
            <a:noFill/>
            <a:ln w="6350" cap="flat">
              <a:solidFill>
                <a:srgbClr val="BFBFBF"/>
              </a:solidFill>
              <a:prstDash val="sysDash"/>
              <a:bevel/>
            </a:ln>
            <a:effectLst/>
          </p:spPr>
          <p:txBody>
            <a:bodyPr wrap="square" lIns="0" tIns="0" rIns="0" bIns="0" numCol="1" anchor="t">
              <a:noAutofit/>
            </a:bodyPr>
            <a:lstStyle/>
            <a:p>
              <a:pPr defTabSz="342900">
                <a:defRPr sz="1200">
                  <a:latin typeface="Helvetica"/>
                  <a:ea typeface="Helvetica"/>
                  <a:cs typeface="Helvetica"/>
                  <a:sym typeface="Helvetica"/>
                </a:defRPr>
              </a:pPr>
              <a:endParaRPr sz="900">
                <a:latin typeface="+mj-lt"/>
              </a:endParaRPr>
            </a:p>
          </p:txBody>
        </p:sp>
      </p:grpSp>
    </p:spTree>
    <p:extLst>
      <p:ext uri="{BB962C8B-B14F-4D97-AF65-F5344CB8AC3E}">
        <p14:creationId xmlns:p14="http://schemas.microsoft.com/office/powerpoint/2010/main" val="4127638994"/>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ersonalizado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6924</TotalTime>
  <Words>2829</Words>
  <Application>Microsoft Office PowerPoint</Application>
  <PresentationFormat>Presentación en pantalla (16:9)</PresentationFormat>
  <Paragraphs>254</Paragraphs>
  <Slides>18</Slides>
  <Notes>18</Notes>
  <HiddenSlides>0</HiddenSlides>
  <MMClips>0</MMClips>
  <ScaleCrop>false</ScaleCrop>
  <HeadingPairs>
    <vt:vector size="4" baseType="variant">
      <vt:variant>
        <vt:lpstr>Tema</vt:lpstr>
      </vt:variant>
      <vt:variant>
        <vt:i4>1</vt:i4>
      </vt:variant>
      <vt:variant>
        <vt:lpstr>Títulos de diapositiva</vt:lpstr>
      </vt:variant>
      <vt:variant>
        <vt:i4>18</vt:i4>
      </vt:variant>
    </vt:vector>
  </HeadingPairs>
  <TitlesOfParts>
    <vt:vector size="19"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Brandon Steve Rojas Guerra</dc:creator>
  <cp:lastModifiedBy>Andrea del Pilar Acero Alvarez</cp:lastModifiedBy>
  <cp:revision>523</cp:revision>
  <dcterms:created xsi:type="dcterms:W3CDTF">2017-04-24T19:14:11Z</dcterms:created>
  <dcterms:modified xsi:type="dcterms:W3CDTF">2019-09-25T19:58:41Z</dcterms:modified>
</cp:coreProperties>
</file>