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9" r:id="rId2"/>
    <p:sldId id="434" r:id="rId3"/>
    <p:sldId id="499" r:id="rId4"/>
    <p:sldId id="515" r:id="rId5"/>
    <p:sldId id="512" r:id="rId6"/>
    <p:sldId id="513" r:id="rId7"/>
    <p:sldId id="514" r:id="rId8"/>
    <p:sldId id="510" r:id="rId9"/>
    <p:sldId id="511" r:id="rId10"/>
    <p:sldId id="503" r:id="rId11"/>
    <p:sldId id="505" r:id="rId12"/>
    <p:sldId id="504" r:id="rId13"/>
    <p:sldId id="484" r:id="rId14"/>
    <p:sldId id="485" r:id="rId15"/>
    <p:sldId id="506" r:id="rId16"/>
    <p:sldId id="507" r:id="rId17"/>
    <p:sldId id="508" r:id="rId18"/>
    <p:sldId id="501" r:id="rId19"/>
  </p:sldIdLst>
  <p:sldSz cx="9144000" cy="5143500" type="screen16x9"/>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lcy Araque Garcia" initials="NA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07" autoAdjust="0"/>
    <p:restoredTop sz="95826" autoAdjust="0"/>
  </p:normalViewPr>
  <p:slideViewPr>
    <p:cSldViewPr>
      <p:cViewPr varScale="1">
        <p:scale>
          <a:sx n="91" d="100"/>
          <a:sy n="91" d="100"/>
        </p:scale>
        <p:origin x="1080" y="78"/>
      </p:cViewPr>
      <p:guideLst>
        <p:guide orient="horz" pos="1620"/>
        <p:guide pos="2880"/>
      </p:guideLst>
    </p:cSldViewPr>
  </p:slideViewPr>
  <p:outlineViewPr>
    <p:cViewPr>
      <p:scale>
        <a:sx n="33" d="100"/>
        <a:sy n="33" d="100"/>
      </p:scale>
      <p:origin x="0" y="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del Pilar Acero Alvarez" userId="8556a820-35b4-4567-89e8-1b8f1fc94414" providerId="ADAL" clId="{90021AE7-FFE5-4567-9AE9-DCD45FADBE69}"/>
    <pc:docChg chg="undo custSel addSld delSld modSld sldOrd">
      <pc:chgData name="Andrea del Pilar Acero Alvarez" userId="8556a820-35b4-4567-89e8-1b8f1fc94414" providerId="ADAL" clId="{90021AE7-FFE5-4567-9AE9-DCD45FADBE69}" dt="2019-09-11T14:33:49.322" v="1456" actId="20577"/>
      <pc:docMkLst>
        <pc:docMk/>
      </pc:docMkLst>
      <pc:sldChg chg="add">
        <pc:chgData name="Andrea del Pilar Acero Alvarez" userId="8556a820-35b4-4567-89e8-1b8f1fc94414" providerId="ADAL" clId="{90021AE7-FFE5-4567-9AE9-DCD45FADBE69}" dt="2019-09-11T09:40:26.141" v="352"/>
        <pc:sldMkLst>
          <pc:docMk/>
          <pc:sldMk cId="1364523991" sldId="445"/>
        </pc:sldMkLst>
      </pc:sldChg>
      <pc:sldChg chg="add">
        <pc:chgData name="Andrea del Pilar Acero Alvarez" userId="8556a820-35b4-4567-89e8-1b8f1fc94414" providerId="ADAL" clId="{90021AE7-FFE5-4567-9AE9-DCD45FADBE69}" dt="2019-09-11T09:40:26.141" v="352"/>
        <pc:sldMkLst>
          <pc:docMk/>
          <pc:sldMk cId="202391222" sldId="459"/>
        </pc:sldMkLst>
      </pc:sldChg>
      <pc:sldChg chg="add">
        <pc:chgData name="Andrea del Pilar Acero Alvarez" userId="8556a820-35b4-4567-89e8-1b8f1fc94414" providerId="ADAL" clId="{90021AE7-FFE5-4567-9AE9-DCD45FADBE69}" dt="2019-09-11T09:40:26.141" v="352"/>
        <pc:sldMkLst>
          <pc:docMk/>
          <pc:sldMk cId="3346440024" sldId="467"/>
        </pc:sldMkLst>
      </pc:sldChg>
      <pc:sldChg chg="modNotesTx">
        <pc:chgData name="Andrea del Pilar Acero Alvarez" userId="8556a820-35b4-4567-89e8-1b8f1fc94414" providerId="ADAL" clId="{90021AE7-FFE5-4567-9AE9-DCD45FADBE69}" dt="2019-09-11T14:33:49.322" v="1456" actId="20577"/>
        <pc:sldMkLst>
          <pc:docMk/>
          <pc:sldMk cId="126515017" sldId="468"/>
        </pc:sldMkLst>
      </pc:sldChg>
      <pc:sldChg chg="add">
        <pc:chgData name="Andrea del Pilar Acero Alvarez" userId="8556a820-35b4-4567-89e8-1b8f1fc94414" providerId="ADAL" clId="{90021AE7-FFE5-4567-9AE9-DCD45FADBE69}" dt="2019-09-11T09:40:26.141" v="352"/>
        <pc:sldMkLst>
          <pc:docMk/>
          <pc:sldMk cId="2817221962" sldId="470"/>
        </pc:sldMkLst>
      </pc:sldChg>
      <pc:sldChg chg="add">
        <pc:chgData name="Andrea del Pilar Acero Alvarez" userId="8556a820-35b4-4567-89e8-1b8f1fc94414" providerId="ADAL" clId="{90021AE7-FFE5-4567-9AE9-DCD45FADBE69}" dt="2019-09-11T09:40:26.141" v="352"/>
        <pc:sldMkLst>
          <pc:docMk/>
          <pc:sldMk cId="395685954" sldId="471"/>
        </pc:sldMkLst>
      </pc:sldChg>
      <pc:sldChg chg="add">
        <pc:chgData name="Andrea del Pilar Acero Alvarez" userId="8556a820-35b4-4567-89e8-1b8f1fc94414" providerId="ADAL" clId="{90021AE7-FFE5-4567-9AE9-DCD45FADBE69}" dt="2019-09-11T09:40:26.141" v="352"/>
        <pc:sldMkLst>
          <pc:docMk/>
          <pc:sldMk cId="4007667328" sldId="472"/>
        </pc:sldMkLst>
      </pc:sldChg>
      <pc:sldChg chg="add">
        <pc:chgData name="Andrea del Pilar Acero Alvarez" userId="8556a820-35b4-4567-89e8-1b8f1fc94414" providerId="ADAL" clId="{90021AE7-FFE5-4567-9AE9-DCD45FADBE69}" dt="2019-09-11T09:40:26.141" v="352"/>
        <pc:sldMkLst>
          <pc:docMk/>
          <pc:sldMk cId="1143063888" sldId="473"/>
        </pc:sldMkLst>
      </pc:sldChg>
      <pc:sldChg chg="add">
        <pc:chgData name="Andrea del Pilar Acero Alvarez" userId="8556a820-35b4-4567-89e8-1b8f1fc94414" providerId="ADAL" clId="{90021AE7-FFE5-4567-9AE9-DCD45FADBE69}" dt="2019-09-11T09:40:26.141" v="352"/>
        <pc:sldMkLst>
          <pc:docMk/>
          <pc:sldMk cId="2881833431" sldId="474"/>
        </pc:sldMkLst>
      </pc:sldChg>
      <pc:sldChg chg="add">
        <pc:chgData name="Andrea del Pilar Acero Alvarez" userId="8556a820-35b4-4567-89e8-1b8f1fc94414" providerId="ADAL" clId="{90021AE7-FFE5-4567-9AE9-DCD45FADBE69}" dt="2019-09-11T09:40:26.141" v="352"/>
        <pc:sldMkLst>
          <pc:docMk/>
          <pc:sldMk cId="2409085702" sldId="477"/>
        </pc:sldMkLst>
      </pc:sldChg>
      <pc:sldChg chg="addSp delSp modSp">
        <pc:chgData name="Andrea del Pilar Acero Alvarez" userId="8556a820-35b4-4567-89e8-1b8f1fc94414" providerId="ADAL" clId="{90021AE7-FFE5-4567-9AE9-DCD45FADBE69}" dt="2019-09-11T11:00:18.133" v="1452" actId="14100"/>
        <pc:sldMkLst>
          <pc:docMk/>
          <pc:sldMk cId="1213724890" sldId="480"/>
        </pc:sldMkLst>
        <pc:spChg chg="mod">
          <ac:chgData name="Andrea del Pilar Acero Alvarez" userId="8556a820-35b4-4567-89e8-1b8f1fc94414" providerId="ADAL" clId="{90021AE7-FFE5-4567-9AE9-DCD45FADBE69}" dt="2019-09-11T10:56:26.393" v="1434" actId="20577"/>
          <ac:spMkLst>
            <pc:docMk/>
            <pc:sldMk cId="1213724890" sldId="480"/>
            <ac:spMk id="2" creationId="{00000000-0000-0000-0000-000000000000}"/>
          </ac:spMkLst>
        </pc:spChg>
        <pc:spChg chg="del">
          <ac:chgData name="Andrea del Pilar Acero Alvarez" userId="8556a820-35b4-4567-89e8-1b8f1fc94414" providerId="ADAL" clId="{90021AE7-FFE5-4567-9AE9-DCD45FADBE69}" dt="2019-09-11T10:56:32.039" v="1436" actId="478"/>
          <ac:spMkLst>
            <pc:docMk/>
            <pc:sldMk cId="1213724890" sldId="480"/>
            <ac:spMk id="10"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11"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12"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13"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14"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15"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17" creationId="{0212D7DF-0C6E-4C7C-8971-9E5D1959AAA5}"/>
          </ac:spMkLst>
        </pc:spChg>
        <pc:spChg chg="del">
          <ac:chgData name="Andrea del Pilar Acero Alvarez" userId="8556a820-35b4-4567-89e8-1b8f1fc94414" providerId="ADAL" clId="{90021AE7-FFE5-4567-9AE9-DCD45FADBE69}" dt="2019-09-11T10:56:32.039" v="1436" actId="478"/>
          <ac:spMkLst>
            <pc:docMk/>
            <pc:sldMk cId="1213724890" sldId="480"/>
            <ac:spMk id="18" creationId="{1DDAA1C0-9408-4564-AEF7-60DA71F98CC0}"/>
          </ac:spMkLst>
        </pc:spChg>
        <pc:spChg chg="del">
          <ac:chgData name="Andrea del Pilar Acero Alvarez" userId="8556a820-35b4-4567-89e8-1b8f1fc94414" providerId="ADAL" clId="{90021AE7-FFE5-4567-9AE9-DCD45FADBE69}" dt="2019-09-11T10:56:32.039" v="1436" actId="478"/>
          <ac:spMkLst>
            <pc:docMk/>
            <pc:sldMk cId="1213724890" sldId="480"/>
            <ac:spMk id="19" creationId="{5D37DB3A-CAD6-407D-8673-8E47853BBD10}"/>
          </ac:spMkLst>
        </pc:spChg>
        <pc:spChg chg="del">
          <ac:chgData name="Andrea del Pilar Acero Alvarez" userId="8556a820-35b4-4567-89e8-1b8f1fc94414" providerId="ADAL" clId="{90021AE7-FFE5-4567-9AE9-DCD45FADBE69}" dt="2019-09-11T10:56:32.039" v="1436" actId="478"/>
          <ac:spMkLst>
            <pc:docMk/>
            <pc:sldMk cId="1213724890" sldId="480"/>
            <ac:spMk id="20" creationId="{2796A8C1-A22C-43B8-B212-2E4DFFB9C26E}"/>
          </ac:spMkLst>
        </pc:spChg>
        <pc:spChg chg="del">
          <ac:chgData name="Andrea del Pilar Acero Alvarez" userId="8556a820-35b4-4567-89e8-1b8f1fc94414" providerId="ADAL" clId="{90021AE7-FFE5-4567-9AE9-DCD45FADBE69}" dt="2019-09-11T10:56:32.039" v="1436" actId="478"/>
          <ac:spMkLst>
            <pc:docMk/>
            <pc:sldMk cId="1213724890" sldId="480"/>
            <ac:spMk id="21" creationId="{19105753-8D07-4B63-B061-09C30F4BFC34}"/>
          </ac:spMkLst>
        </pc:spChg>
        <pc:spChg chg="del">
          <ac:chgData name="Andrea del Pilar Acero Alvarez" userId="8556a820-35b4-4567-89e8-1b8f1fc94414" providerId="ADAL" clId="{90021AE7-FFE5-4567-9AE9-DCD45FADBE69}" dt="2019-09-11T10:56:32.039" v="1436" actId="478"/>
          <ac:spMkLst>
            <pc:docMk/>
            <pc:sldMk cId="1213724890" sldId="480"/>
            <ac:spMk id="22" creationId="{5DF93350-D625-4405-8B4F-B06CF3E58DA5}"/>
          </ac:spMkLst>
        </pc:spChg>
        <pc:spChg chg="del">
          <ac:chgData name="Andrea del Pilar Acero Alvarez" userId="8556a820-35b4-4567-89e8-1b8f1fc94414" providerId="ADAL" clId="{90021AE7-FFE5-4567-9AE9-DCD45FADBE69}" dt="2019-09-11T10:56:32.039" v="1436" actId="478"/>
          <ac:spMkLst>
            <pc:docMk/>
            <pc:sldMk cId="1213724890" sldId="480"/>
            <ac:spMk id="23"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24" creationId="{711FBD85-B0B7-46C2-B3A8-3FE7D63EF4D1}"/>
          </ac:spMkLst>
        </pc:spChg>
        <pc:spChg chg="del">
          <ac:chgData name="Andrea del Pilar Acero Alvarez" userId="8556a820-35b4-4567-89e8-1b8f1fc94414" providerId="ADAL" clId="{90021AE7-FFE5-4567-9AE9-DCD45FADBE69}" dt="2019-09-11T10:56:32.039" v="1436" actId="478"/>
          <ac:spMkLst>
            <pc:docMk/>
            <pc:sldMk cId="1213724890" sldId="480"/>
            <ac:spMk id="25"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28"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29"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31"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32"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33"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41"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42"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43"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44"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45"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46"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47"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48" creationId="{0212D7DF-0C6E-4C7C-8971-9E5D1959AAA5}"/>
          </ac:spMkLst>
        </pc:spChg>
        <pc:spChg chg="del">
          <ac:chgData name="Andrea del Pilar Acero Alvarez" userId="8556a820-35b4-4567-89e8-1b8f1fc94414" providerId="ADAL" clId="{90021AE7-FFE5-4567-9AE9-DCD45FADBE69}" dt="2019-09-11T10:56:32.039" v="1436" actId="478"/>
          <ac:spMkLst>
            <pc:docMk/>
            <pc:sldMk cId="1213724890" sldId="480"/>
            <ac:spMk id="49" creationId="{1DDAA1C0-9408-4564-AEF7-60DA71F98CC0}"/>
          </ac:spMkLst>
        </pc:spChg>
        <pc:spChg chg="del">
          <ac:chgData name="Andrea del Pilar Acero Alvarez" userId="8556a820-35b4-4567-89e8-1b8f1fc94414" providerId="ADAL" clId="{90021AE7-FFE5-4567-9AE9-DCD45FADBE69}" dt="2019-09-11T10:56:32.039" v="1436" actId="478"/>
          <ac:spMkLst>
            <pc:docMk/>
            <pc:sldMk cId="1213724890" sldId="480"/>
            <ac:spMk id="50" creationId="{5D37DB3A-CAD6-407D-8673-8E47853BBD10}"/>
          </ac:spMkLst>
        </pc:spChg>
        <pc:spChg chg="del">
          <ac:chgData name="Andrea del Pilar Acero Alvarez" userId="8556a820-35b4-4567-89e8-1b8f1fc94414" providerId="ADAL" clId="{90021AE7-FFE5-4567-9AE9-DCD45FADBE69}" dt="2019-09-11T10:56:32.039" v="1436" actId="478"/>
          <ac:spMkLst>
            <pc:docMk/>
            <pc:sldMk cId="1213724890" sldId="480"/>
            <ac:spMk id="51" creationId="{2796A8C1-A22C-43B8-B212-2E4DFFB9C26E}"/>
          </ac:spMkLst>
        </pc:spChg>
        <pc:spChg chg="del">
          <ac:chgData name="Andrea del Pilar Acero Alvarez" userId="8556a820-35b4-4567-89e8-1b8f1fc94414" providerId="ADAL" clId="{90021AE7-FFE5-4567-9AE9-DCD45FADBE69}" dt="2019-09-11T10:56:32.039" v="1436" actId="478"/>
          <ac:spMkLst>
            <pc:docMk/>
            <pc:sldMk cId="1213724890" sldId="480"/>
            <ac:spMk id="52" creationId="{19105753-8D07-4B63-B061-09C30F4BFC34}"/>
          </ac:spMkLst>
        </pc:spChg>
        <pc:spChg chg="del">
          <ac:chgData name="Andrea del Pilar Acero Alvarez" userId="8556a820-35b4-4567-89e8-1b8f1fc94414" providerId="ADAL" clId="{90021AE7-FFE5-4567-9AE9-DCD45FADBE69}" dt="2019-09-11T10:56:32.039" v="1436" actId="478"/>
          <ac:spMkLst>
            <pc:docMk/>
            <pc:sldMk cId="1213724890" sldId="480"/>
            <ac:spMk id="53" creationId="{5DF93350-D625-4405-8B4F-B06CF3E58DA5}"/>
          </ac:spMkLst>
        </pc:spChg>
        <pc:spChg chg="del">
          <ac:chgData name="Andrea del Pilar Acero Alvarez" userId="8556a820-35b4-4567-89e8-1b8f1fc94414" providerId="ADAL" clId="{90021AE7-FFE5-4567-9AE9-DCD45FADBE69}" dt="2019-09-11T10:56:32.039" v="1436" actId="478"/>
          <ac:spMkLst>
            <pc:docMk/>
            <pc:sldMk cId="1213724890" sldId="480"/>
            <ac:spMk id="54"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55"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56"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65" creationId="{00000000-0000-0000-0000-000000000000}"/>
          </ac:spMkLst>
        </pc:spChg>
        <pc:grpChg chg="del">
          <ac:chgData name="Andrea del Pilar Acero Alvarez" userId="8556a820-35b4-4567-89e8-1b8f1fc94414" providerId="ADAL" clId="{90021AE7-FFE5-4567-9AE9-DCD45FADBE69}" dt="2019-09-11T10:56:29.137" v="1435" actId="478"/>
          <ac:grpSpMkLst>
            <pc:docMk/>
            <pc:sldMk cId="1213724890" sldId="480"/>
            <ac:grpSpMk id="3" creationId="{00000000-0000-0000-0000-000000000000}"/>
          </ac:grpSpMkLst>
        </pc:grpChg>
        <pc:picChg chg="add mod">
          <ac:chgData name="Andrea del Pilar Acero Alvarez" userId="8556a820-35b4-4567-89e8-1b8f1fc94414" providerId="ADAL" clId="{90021AE7-FFE5-4567-9AE9-DCD45FADBE69}" dt="2019-09-11T11:00:18.133" v="1452" actId="14100"/>
          <ac:picMkLst>
            <pc:docMk/>
            <pc:sldMk cId="1213724890" sldId="480"/>
            <ac:picMk id="4" creationId="{ED15C0A7-2924-4628-B51C-F5F23D81689B}"/>
          </ac:picMkLst>
        </pc:picChg>
      </pc:sldChg>
      <pc:sldChg chg="modSp">
        <pc:chgData name="Andrea del Pilar Acero Alvarez" userId="8556a820-35b4-4567-89e8-1b8f1fc94414" providerId="ADAL" clId="{90021AE7-FFE5-4567-9AE9-DCD45FADBE69}" dt="2019-09-11T09:40:00.112" v="349" actId="20577"/>
        <pc:sldMkLst>
          <pc:docMk/>
          <pc:sldMk cId="502454203" sldId="489"/>
        </pc:sldMkLst>
        <pc:spChg chg="mod">
          <ac:chgData name="Andrea del Pilar Acero Alvarez" userId="8556a820-35b4-4567-89e8-1b8f1fc94414" providerId="ADAL" clId="{90021AE7-FFE5-4567-9AE9-DCD45FADBE69}" dt="2019-09-11T09:40:00.112" v="349" actId="20577"/>
          <ac:spMkLst>
            <pc:docMk/>
            <pc:sldMk cId="502454203" sldId="489"/>
            <ac:spMk id="3" creationId="{00000000-0000-0000-0000-000000000000}"/>
          </ac:spMkLst>
        </pc:spChg>
      </pc:sldChg>
      <pc:sldChg chg="addSp modSp ord">
        <pc:chgData name="Andrea del Pilar Acero Alvarez" userId="8556a820-35b4-4567-89e8-1b8f1fc94414" providerId="ADAL" clId="{90021AE7-FFE5-4567-9AE9-DCD45FADBE69}" dt="2019-09-11T09:35:48.148" v="306"/>
        <pc:sldMkLst>
          <pc:docMk/>
          <pc:sldMk cId="1402174696" sldId="494"/>
        </pc:sldMkLst>
        <pc:spChg chg="add mod">
          <ac:chgData name="Andrea del Pilar Acero Alvarez" userId="8556a820-35b4-4567-89e8-1b8f1fc94414" providerId="ADAL" clId="{90021AE7-FFE5-4567-9AE9-DCD45FADBE69}" dt="2019-09-11T09:35:48.148" v="306"/>
          <ac:spMkLst>
            <pc:docMk/>
            <pc:sldMk cId="1402174696" sldId="494"/>
            <ac:spMk id="2" creationId="{0B16651E-B827-45AB-9FCE-5C2C38A28DDA}"/>
          </ac:spMkLst>
        </pc:spChg>
      </pc:sldChg>
      <pc:sldChg chg="addSp delSp modSp">
        <pc:chgData name="Andrea del Pilar Acero Alvarez" userId="8556a820-35b4-4567-89e8-1b8f1fc94414" providerId="ADAL" clId="{90021AE7-FFE5-4567-9AE9-DCD45FADBE69}" dt="2019-09-11T09:29:51.377" v="273" actId="693"/>
        <pc:sldMkLst>
          <pc:docMk/>
          <pc:sldMk cId="2147729163" sldId="495"/>
        </pc:sldMkLst>
        <pc:spChg chg="add mod">
          <ac:chgData name="Andrea del Pilar Acero Alvarez" userId="8556a820-35b4-4567-89e8-1b8f1fc94414" providerId="ADAL" clId="{90021AE7-FFE5-4567-9AE9-DCD45FADBE69}" dt="2019-09-11T09:22:44.305" v="222" actId="14100"/>
          <ac:spMkLst>
            <pc:docMk/>
            <pc:sldMk cId="2147729163" sldId="495"/>
            <ac:spMk id="3" creationId="{0E9BB60B-7CFF-4509-BA34-5E8621F0D8DC}"/>
          </ac:spMkLst>
        </pc:spChg>
        <pc:spChg chg="mod">
          <ac:chgData name="Andrea del Pilar Acero Alvarez" userId="8556a820-35b4-4567-89e8-1b8f1fc94414" providerId="ADAL" clId="{90021AE7-FFE5-4567-9AE9-DCD45FADBE69}" dt="2019-09-11T09:19:44.298" v="163" actId="1076"/>
          <ac:spMkLst>
            <pc:docMk/>
            <pc:sldMk cId="2147729163" sldId="495"/>
            <ac:spMk id="8" creationId="{00000000-0000-0000-0000-000000000000}"/>
          </ac:spMkLst>
        </pc:spChg>
        <pc:spChg chg="mod">
          <ac:chgData name="Andrea del Pilar Acero Alvarez" userId="8556a820-35b4-4567-89e8-1b8f1fc94414" providerId="ADAL" clId="{90021AE7-FFE5-4567-9AE9-DCD45FADBE69}" dt="2019-09-11T09:10:53.639" v="43" actId="1076"/>
          <ac:spMkLst>
            <pc:docMk/>
            <pc:sldMk cId="2147729163" sldId="495"/>
            <ac:spMk id="48" creationId="{D067E8DA-8A2B-4D89-84BE-864B943179C3}"/>
          </ac:spMkLst>
        </pc:spChg>
        <pc:spChg chg="mod">
          <ac:chgData name="Andrea del Pilar Acero Alvarez" userId="8556a820-35b4-4567-89e8-1b8f1fc94414" providerId="ADAL" clId="{90021AE7-FFE5-4567-9AE9-DCD45FADBE69}" dt="2019-09-11T09:18:07.604" v="145" actId="255"/>
          <ac:spMkLst>
            <pc:docMk/>
            <pc:sldMk cId="2147729163" sldId="495"/>
            <ac:spMk id="49" creationId="{A620D1A2-7E01-47E9-970B-A6A74516BECC}"/>
          </ac:spMkLst>
        </pc:spChg>
        <pc:spChg chg="mod">
          <ac:chgData name="Andrea del Pilar Acero Alvarez" userId="8556a820-35b4-4567-89e8-1b8f1fc94414" providerId="ADAL" clId="{90021AE7-FFE5-4567-9AE9-DCD45FADBE69}" dt="2019-09-11T09:17:41.079" v="141" actId="1076"/>
          <ac:spMkLst>
            <pc:docMk/>
            <pc:sldMk cId="2147729163" sldId="495"/>
            <ac:spMk id="52" creationId="{A61C49DF-0A72-46F9-9068-AACB90D0488E}"/>
          </ac:spMkLst>
        </pc:spChg>
        <pc:spChg chg="mod">
          <ac:chgData name="Andrea del Pilar Acero Alvarez" userId="8556a820-35b4-4567-89e8-1b8f1fc94414" providerId="ADAL" clId="{90021AE7-FFE5-4567-9AE9-DCD45FADBE69}" dt="2019-09-11T09:16:22.744" v="128" actId="20577"/>
          <ac:spMkLst>
            <pc:docMk/>
            <pc:sldMk cId="2147729163" sldId="495"/>
            <ac:spMk id="54" creationId="{F4A9BC69-FD20-4C76-932C-0A4476E6A340}"/>
          </ac:spMkLst>
        </pc:spChg>
        <pc:spChg chg="mod">
          <ac:chgData name="Andrea del Pilar Acero Alvarez" userId="8556a820-35b4-4567-89e8-1b8f1fc94414" providerId="ADAL" clId="{90021AE7-FFE5-4567-9AE9-DCD45FADBE69}" dt="2019-09-11T09:17:29.769" v="138" actId="255"/>
          <ac:spMkLst>
            <pc:docMk/>
            <pc:sldMk cId="2147729163" sldId="495"/>
            <ac:spMk id="55" creationId="{4FDD9CF8-AE7E-487C-B7DE-9E7F11169FD0}"/>
          </ac:spMkLst>
        </pc:spChg>
        <pc:spChg chg="mod">
          <ac:chgData name="Andrea del Pilar Acero Alvarez" userId="8556a820-35b4-4567-89e8-1b8f1fc94414" providerId="ADAL" clId="{90021AE7-FFE5-4567-9AE9-DCD45FADBE69}" dt="2019-09-11T09:17:08.418" v="135" actId="255"/>
          <ac:spMkLst>
            <pc:docMk/>
            <pc:sldMk cId="2147729163" sldId="495"/>
            <ac:spMk id="80" creationId="{2E56B2C7-F737-4F60-8221-408D2C753AA0}"/>
          </ac:spMkLst>
        </pc:spChg>
        <pc:spChg chg="mod">
          <ac:chgData name="Andrea del Pilar Acero Alvarez" userId="8556a820-35b4-4567-89e8-1b8f1fc94414" providerId="ADAL" clId="{90021AE7-FFE5-4567-9AE9-DCD45FADBE69}" dt="2019-09-11T09:19:19.890" v="157" actId="255"/>
          <ac:spMkLst>
            <pc:docMk/>
            <pc:sldMk cId="2147729163" sldId="495"/>
            <ac:spMk id="108" creationId="{E52E63E1-A88E-42D2-AAE8-842039BDCCAB}"/>
          </ac:spMkLst>
        </pc:spChg>
        <pc:spChg chg="mod">
          <ac:chgData name="Andrea del Pilar Acero Alvarez" userId="8556a820-35b4-4567-89e8-1b8f1fc94414" providerId="ADAL" clId="{90021AE7-FFE5-4567-9AE9-DCD45FADBE69}" dt="2019-09-11T09:19:47.157" v="164" actId="1076"/>
          <ac:spMkLst>
            <pc:docMk/>
            <pc:sldMk cId="2147729163" sldId="495"/>
            <ac:spMk id="112" creationId="{00000000-0000-0000-0000-000000000000}"/>
          </ac:spMkLst>
        </pc:spChg>
        <pc:spChg chg="mod">
          <ac:chgData name="Andrea del Pilar Acero Alvarez" userId="8556a820-35b4-4567-89e8-1b8f1fc94414" providerId="ADAL" clId="{90021AE7-FFE5-4567-9AE9-DCD45FADBE69}" dt="2019-09-11T09:21:40.007" v="217" actId="1076"/>
          <ac:spMkLst>
            <pc:docMk/>
            <pc:sldMk cId="2147729163" sldId="495"/>
            <ac:spMk id="113" creationId="{00000000-0000-0000-0000-000000000000}"/>
          </ac:spMkLst>
        </pc:spChg>
        <pc:spChg chg="mod">
          <ac:chgData name="Andrea del Pilar Acero Alvarez" userId="8556a820-35b4-4567-89e8-1b8f1fc94414" providerId="ADAL" clId="{90021AE7-FFE5-4567-9AE9-DCD45FADBE69}" dt="2019-09-11T09:21:37.336" v="216" actId="1076"/>
          <ac:spMkLst>
            <pc:docMk/>
            <pc:sldMk cId="2147729163" sldId="495"/>
            <ac:spMk id="116" creationId="{00000000-0000-0000-0000-000000000000}"/>
          </ac:spMkLst>
        </pc:spChg>
        <pc:spChg chg="mod">
          <ac:chgData name="Andrea del Pilar Acero Alvarez" userId="8556a820-35b4-4567-89e8-1b8f1fc94414" providerId="ADAL" clId="{90021AE7-FFE5-4567-9AE9-DCD45FADBE69}" dt="2019-09-11T09:17:23.112" v="137" actId="255"/>
          <ac:spMkLst>
            <pc:docMk/>
            <pc:sldMk cId="2147729163" sldId="495"/>
            <ac:spMk id="121" creationId="{E52E63E1-A88E-42D2-AAE8-842039BDCCAB}"/>
          </ac:spMkLst>
        </pc:spChg>
        <pc:spChg chg="mod">
          <ac:chgData name="Andrea del Pilar Acero Alvarez" userId="8556a820-35b4-4567-89e8-1b8f1fc94414" providerId="ADAL" clId="{90021AE7-FFE5-4567-9AE9-DCD45FADBE69}" dt="2019-09-11T09:18:51.615" v="153" actId="255"/>
          <ac:spMkLst>
            <pc:docMk/>
            <pc:sldMk cId="2147729163" sldId="495"/>
            <ac:spMk id="123" creationId="{E0171090-9AD8-44DD-88D0-B2CC20009334}"/>
          </ac:spMkLst>
        </pc:spChg>
        <pc:spChg chg="mod">
          <ac:chgData name="Andrea del Pilar Acero Alvarez" userId="8556a820-35b4-4567-89e8-1b8f1fc94414" providerId="ADAL" clId="{90021AE7-FFE5-4567-9AE9-DCD45FADBE69}" dt="2019-09-11T09:18:57.630" v="154" actId="255"/>
          <ac:spMkLst>
            <pc:docMk/>
            <pc:sldMk cId="2147729163" sldId="495"/>
            <ac:spMk id="124" creationId="{E52E63E1-A88E-42D2-AAE8-842039BDCCAB}"/>
          </ac:spMkLst>
        </pc:spChg>
        <pc:spChg chg="mod">
          <ac:chgData name="Andrea del Pilar Acero Alvarez" userId="8556a820-35b4-4567-89e8-1b8f1fc94414" providerId="ADAL" clId="{90021AE7-FFE5-4567-9AE9-DCD45FADBE69}" dt="2019-09-11T09:10:33.659" v="39" actId="1076"/>
          <ac:spMkLst>
            <pc:docMk/>
            <pc:sldMk cId="2147729163" sldId="495"/>
            <ac:spMk id="126" creationId="{E0171090-9AD8-44DD-88D0-B2CC20009334}"/>
          </ac:spMkLst>
        </pc:spChg>
        <pc:spChg chg="mod">
          <ac:chgData name="Andrea del Pilar Acero Alvarez" userId="8556a820-35b4-4567-89e8-1b8f1fc94414" providerId="ADAL" clId="{90021AE7-FFE5-4567-9AE9-DCD45FADBE69}" dt="2019-09-11T09:18:17.179" v="147" actId="255"/>
          <ac:spMkLst>
            <pc:docMk/>
            <pc:sldMk cId="2147729163" sldId="495"/>
            <ac:spMk id="127" creationId="{E52E63E1-A88E-42D2-AAE8-842039BDCCAB}"/>
          </ac:spMkLst>
        </pc:spChg>
        <pc:grpChg chg="mod">
          <ac:chgData name="Andrea del Pilar Acero Alvarez" userId="8556a820-35b4-4567-89e8-1b8f1fc94414" providerId="ADAL" clId="{90021AE7-FFE5-4567-9AE9-DCD45FADBE69}" dt="2019-09-11T09:19:29.575" v="159" actId="1076"/>
          <ac:grpSpMkLst>
            <pc:docMk/>
            <pc:sldMk cId="2147729163" sldId="495"/>
            <ac:grpSpMk id="15" creationId="{00000000-0000-0000-0000-000000000000}"/>
          </ac:grpSpMkLst>
        </pc:grpChg>
        <pc:grpChg chg="add mod">
          <ac:chgData name="Andrea del Pilar Acero Alvarez" userId="8556a820-35b4-4567-89e8-1b8f1fc94414" providerId="ADAL" clId="{90021AE7-FFE5-4567-9AE9-DCD45FADBE69}" dt="2019-09-11T09:24:06.215" v="235" actId="1076"/>
          <ac:grpSpMkLst>
            <pc:docMk/>
            <pc:sldMk cId="2147729163" sldId="495"/>
            <ac:grpSpMk id="47" creationId="{3A35231B-62C4-47C4-AC1C-D25897010054}"/>
          </ac:grpSpMkLst>
        </pc:grpChg>
        <pc:grpChg chg="add mod">
          <ac:chgData name="Andrea del Pilar Acero Alvarez" userId="8556a820-35b4-4567-89e8-1b8f1fc94414" providerId="ADAL" clId="{90021AE7-FFE5-4567-9AE9-DCD45FADBE69}" dt="2019-09-11T09:24:12.026" v="236" actId="1076"/>
          <ac:grpSpMkLst>
            <pc:docMk/>
            <pc:sldMk cId="2147729163" sldId="495"/>
            <ac:grpSpMk id="50" creationId="{63B069BA-3F99-4ACE-9D6C-13AB9C831EFC}"/>
          </ac:grpSpMkLst>
        </pc:grpChg>
        <pc:grpChg chg="add mod">
          <ac:chgData name="Andrea del Pilar Acero Alvarez" userId="8556a820-35b4-4567-89e8-1b8f1fc94414" providerId="ADAL" clId="{90021AE7-FFE5-4567-9AE9-DCD45FADBE69}" dt="2019-09-11T09:26:53" v="251" actId="1076"/>
          <ac:grpSpMkLst>
            <pc:docMk/>
            <pc:sldMk cId="2147729163" sldId="495"/>
            <ac:grpSpMk id="53" creationId="{E4246727-48E6-4C82-8E4B-0B65425468C7}"/>
          </ac:grpSpMkLst>
        </pc:grpChg>
        <pc:grpChg chg="mod">
          <ac:chgData name="Andrea del Pilar Acero Alvarez" userId="8556a820-35b4-4567-89e8-1b8f1fc94414" providerId="ADAL" clId="{90021AE7-FFE5-4567-9AE9-DCD45FADBE69}" dt="2019-09-11T09:19:29.575" v="159" actId="1076"/>
          <ac:grpSpMkLst>
            <pc:docMk/>
            <pc:sldMk cId="2147729163" sldId="495"/>
            <ac:grpSpMk id="59" creationId="{93E72D18-29EF-48B7-AE50-EFA6169ABD71}"/>
          </ac:grpSpMkLst>
        </pc:grpChg>
        <pc:grpChg chg="mod">
          <ac:chgData name="Andrea del Pilar Acero Alvarez" userId="8556a820-35b4-4567-89e8-1b8f1fc94414" providerId="ADAL" clId="{90021AE7-FFE5-4567-9AE9-DCD45FADBE69}" dt="2019-09-11T09:19:25.061" v="158" actId="14100"/>
          <ac:grpSpMkLst>
            <pc:docMk/>
            <pc:sldMk cId="2147729163" sldId="495"/>
            <ac:grpSpMk id="106" creationId="{46C2B554-E1CA-4B3C-8963-DFD567504E8B}"/>
          </ac:grpSpMkLst>
        </pc:grpChg>
        <pc:grpChg chg="mod">
          <ac:chgData name="Andrea del Pilar Acero Alvarez" userId="8556a820-35b4-4567-89e8-1b8f1fc94414" providerId="ADAL" clId="{90021AE7-FFE5-4567-9AE9-DCD45FADBE69}" dt="2019-09-11T09:17:14.051" v="136" actId="1076"/>
          <ac:grpSpMkLst>
            <pc:docMk/>
            <pc:sldMk cId="2147729163" sldId="495"/>
            <ac:grpSpMk id="119" creationId="{46C2B554-E1CA-4B3C-8963-DFD567504E8B}"/>
          </ac:grpSpMkLst>
        </pc:grpChg>
        <pc:grpChg chg="mod">
          <ac:chgData name="Andrea del Pilar Acero Alvarez" userId="8556a820-35b4-4567-89e8-1b8f1fc94414" providerId="ADAL" clId="{90021AE7-FFE5-4567-9AE9-DCD45FADBE69}" dt="2019-09-11T09:23:55.562" v="233" actId="1076"/>
          <ac:grpSpMkLst>
            <pc:docMk/>
            <pc:sldMk cId="2147729163" sldId="495"/>
            <ac:grpSpMk id="122" creationId="{46C2B554-E1CA-4B3C-8963-DFD567504E8B}"/>
          </ac:grpSpMkLst>
        </pc:grpChg>
        <pc:grpChg chg="mod">
          <ac:chgData name="Andrea del Pilar Acero Alvarez" userId="8556a820-35b4-4567-89e8-1b8f1fc94414" providerId="ADAL" clId="{90021AE7-FFE5-4567-9AE9-DCD45FADBE69}" dt="2019-09-11T09:24:00.670" v="234" actId="1076"/>
          <ac:grpSpMkLst>
            <pc:docMk/>
            <pc:sldMk cId="2147729163" sldId="495"/>
            <ac:grpSpMk id="125" creationId="{46C2B554-E1CA-4B3C-8963-DFD567504E8B}"/>
          </ac:grpSpMkLst>
        </pc:grpChg>
        <pc:picChg chg="mod">
          <ac:chgData name="Andrea del Pilar Acero Alvarez" userId="8556a820-35b4-4567-89e8-1b8f1fc94414" providerId="ADAL" clId="{90021AE7-FFE5-4567-9AE9-DCD45FADBE69}" dt="2019-09-11T09:15:58.141" v="103" actId="1076"/>
          <ac:picMkLst>
            <pc:docMk/>
            <pc:sldMk cId="2147729163" sldId="495"/>
            <ac:picMk id="109" creationId="{EA1723C2-2A92-4741-A166-BB0820AFAD9F}"/>
          </ac:picMkLst>
        </pc:picChg>
        <pc:cxnChg chg="add mod">
          <ac:chgData name="Andrea del Pilar Acero Alvarez" userId="8556a820-35b4-4567-89e8-1b8f1fc94414" providerId="ADAL" clId="{90021AE7-FFE5-4567-9AE9-DCD45FADBE69}" dt="2019-09-11T09:27:12.589" v="252" actId="208"/>
          <ac:cxnSpMkLst>
            <pc:docMk/>
            <pc:sldMk cId="2147729163" sldId="495"/>
            <ac:cxnSpMk id="5" creationId="{534A14D9-BF46-4F0B-8BBA-0B1DD8254B44}"/>
          </ac:cxnSpMkLst>
        </pc:cxnChg>
        <pc:cxnChg chg="add del mod">
          <ac:chgData name="Andrea del Pilar Acero Alvarez" userId="8556a820-35b4-4567-89e8-1b8f1fc94414" providerId="ADAL" clId="{90021AE7-FFE5-4567-9AE9-DCD45FADBE69}" dt="2019-09-11T09:23:06.534" v="226" actId="478"/>
          <ac:cxnSpMkLst>
            <pc:docMk/>
            <pc:sldMk cId="2147729163" sldId="495"/>
            <ac:cxnSpMk id="7" creationId="{361CC90E-E25A-45AA-BD51-EA3BD01A4287}"/>
          </ac:cxnSpMkLst>
        </pc:cxnChg>
        <pc:cxnChg chg="add mod">
          <ac:chgData name="Andrea del Pilar Acero Alvarez" userId="8556a820-35b4-4567-89e8-1b8f1fc94414" providerId="ADAL" clId="{90021AE7-FFE5-4567-9AE9-DCD45FADBE69}" dt="2019-09-11T09:27:16.728" v="253" actId="208"/>
          <ac:cxnSpMkLst>
            <pc:docMk/>
            <pc:sldMk cId="2147729163" sldId="495"/>
            <ac:cxnSpMk id="10" creationId="{B1C0F178-1D14-410A-A9B4-1B6C9E2F2EE7}"/>
          </ac:cxnSpMkLst>
        </pc:cxnChg>
        <pc:cxnChg chg="add del mod">
          <ac:chgData name="Andrea del Pilar Acero Alvarez" userId="8556a820-35b4-4567-89e8-1b8f1fc94414" providerId="ADAL" clId="{90021AE7-FFE5-4567-9AE9-DCD45FADBE69}" dt="2019-09-11T09:25:03.782" v="241" actId="478"/>
          <ac:cxnSpMkLst>
            <pc:docMk/>
            <pc:sldMk cId="2147729163" sldId="495"/>
            <ac:cxnSpMk id="13" creationId="{B7B1A93B-DA2E-461E-9BC0-0827573CE4A6}"/>
          </ac:cxnSpMkLst>
        </pc:cxnChg>
        <pc:cxnChg chg="add mod">
          <ac:chgData name="Andrea del Pilar Acero Alvarez" userId="8556a820-35b4-4567-89e8-1b8f1fc94414" providerId="ADAL" clId="{90021AE7-FFE5-4567-9AE9-DCD45FADBE69}" dt="2019-09-11T09:27:20.649" v="254" actId="208"/>
          <ac:cxnSpMkLst>
            <pc:docMk/>
            <pc:sldMk cId="2147729163" sldId="495"/>
            <ac:cxnSpMk id="17" creationId="{24A64943-5641-4582-9909-6994FBACD37F}"/>
          </ac:cxnSpMkLst>
        </pc:cxnChg>
        <pc:cxnChg chg="add mod">
          <ac:chgData name="Andrea del Pilar Acero Alvarez" userId="8556a820-35b4-4567-89e8-1b8f1fc94414" providerId="ADAL" clId="{90021AE7-FFE5-4567-9AE9-DCD45FADBE69}" dt="2019-09-11T09:27:24.148" v="255" actId="208"/>
          <ac:cxnSpMkLst>
            <pc:docMk/>
            <pc:sldMk cId="2147729163" sldId="495"/>
            <ac:cxnSpMk id="19" creationId="{E928CC14-69BF-418F-8815-70CF78FBC5AD}"/>
          </ac:cxnSpMkLst>
        </pc:cxnChg>
        <pc:cxnChg chg="add del mod">
          <ac:chgData name="Andrea del Pilar Acero Alvarez" userId="8556a820-35b4-4567-89e8-1b8f1fc94414" providerId="ADAL" clId="{90021AE7-FFE5-4567-9AE9-DCD45FADBE69}" dt="2019-09-11T09:27:58.201" v="258" actId="478"/>
          <ac:cxnSpMkLst>
            <pc:docMk/>
            <pc:sldMk cId="2147729163" sldId="495"/>
            <ac:cxnSpMk id="21" creationId="{25377088-D0BF-4BA4-B64B-F0016240B13D}"/>
          </ac:cxnSpMkLst>
        </pc:cxnChg>
        <pc:cxnChg chg="add mod">
          <ac:chgData name="Andrea del Pilar Acero Alvarez" userId="8556a820-35b4-4567-89e8-1b8f1fc94414" providerId="ADAL" clId="{90021AE7-FFE5-4567-9AE9-DCD45FADBE69}" dt="2019-09-11T09:29:24.836" v="268" actId="1076"/>
          <ac:cxnSpMkLst>
            <pc:docMk/>
            <pc:sldMk cId="2147729163" sldId="495"/>
            <ac:cxnSpMk id="24" creationId="{869A3166-95B0-42C3-9799-77CE9D13B5C9}"/>
          </ac:cxnSpMkLst>
        </pc:cxnChg>
        <pc:cxnChg chg="add mod">
          <ac:chgData name="Andrea del Pilar Acero Alvarez" userId="8556a820-35b4-4567-89e8-1b8f1fc94414" providerId="ADAL" clId="{90021AE7-FFE5-4567-9AE9-DCD45FADBE69}" dt="2019-09-11T09:29:51.377" v="273" actId="693"/>
          <ac:cxnSpMkLst>
            <pc:docMk/>
            <pc:sldMk cId="2147729163" sldId="495"/>
            <ac:cxnSpMk id="27" creationId="{AF9FD46D-5510-49E3-91DB-02EF7D278496}"/>
          </ac:cxnSpMkLst>
        </pc:cxnChg>
      </pc:sldChg>
      <pc:sldChg chg="addSp delSp modSp add">
        <pc:chgData name="Andrea del Pilar Acero Alvarez" userId="8556a820-35b4-4567-89e8-1b8f1fc94414" providerId="ADAL" clId="{90021AE7-FFE5-4567-9AE9-DCD45FADBE69}" dt="2019-09-11T10:53:47.669" v="1386" actId="13822"/>
        <pc:sldMkLst>
          <pc:docMk/>
          <pc:sldMk cId="630722221" sldId="496"/>
        </pc:sldMkLst>
        <pc:spChg chg="del">
          <ac:chgData name="Andrea del Pilar Acero Alvarez" userId="8556a820-35b4-4567-89e8-1b8f1fc94414" providerId="ADAL" clId="{90021AE7-FFE5-4567-9AE9-DCD45FADBE69}" dt="2019-09-11T09:30:26.590" v="275" actId="478"/>
          <ac:spMkLst>
            <pc:docMk/>
            <pc:sldMk cId="630722221" sldId="496"/>
            <ac:spMk id="3" creationId="{0E9BB60B-7CFF-4509-BA34-5E8621F0D8DC}"/>
          </ac:spMkLst>
        </pc:spChg>
        <pc:spChg chg="del">
          <ac:chgData name="Andrea del Pilar Acero Alvarez" userId="8556a820-35b4-4567-89e8-1b8f1fc94414" providerId="ADAL" clId="{90021AE7-FFE5-4567-9AE9-DCD45FADBE69}" dt="2019-09-11T09:30:26.590" v="275" actId="478"/>
          <ac:spMkLst>
            <pc:docMk/>
            <pc:sldMk cId="630722221" sldId="496"/>
            <ac:spMk id="8" creationId="{00000000-0000-0000-0000-000000000000}"/>
          </ac:spMkLst>
        </pc:spChg>
        <pc:spChg chg="del topLvl">
          <ac:chgData name="Andrea del Pilar Acero Alvarez" userId="8556a820-35b4-4567-89e8-1b8f1fc94414" providerId="ADAL" clId="{90021AE7-FFE5-4567-9AE9-DCD45FADBE69}" dt="2019-09-11T09:30:33.432" v="277" actId="478"/>
          <ac:spMkLst>
            <pc:docMk/>
            <pc:sldMk cId="630722221" sldId="496"/>
            <ac:spMk id="79" creationId="{9B23AA19-9A39-4C85-9D6B-0C10368EA90C}"/>
          </ac:spMkLst>
        </pc:spChg>
        <pc:spChg chg="del topLvl">
          <ac:chgData name="Andrea del Pilar Acero Alvarez" userId="8556a820-35b4-4567-89e8-1b8f1fc94414" providerId="ADAL" clId="{90021AE7-FFE5-4567-9AE9-DCD45FADBE69}" dt="2019-09-11T09:30:29.870" v="276" actId="478"/>
          <ac:spMkLst>
            <pc:docMk/>
            <pc:sldMk cId="630722221" sldId="496"/>
            <ac:spMk id="80" creationId="{2E56B2C7-F737-4F60-8221-408D2C753AA0}"/>
          </ac:spMkLst>
        </pc:spChg>
        <pc:spChg chg="add mod">
          <ac:chgData name="Andrea del Pilar Acero Alvarez" userId="8556a820-35b4-4567-89e8-1b8f1fc94414" providerId="ADAL" clId="{90021AE7-FFE5-4567-9AE9-DCD45FADBE69}" dt="2019-09-11T10:29:43.285" v="1006" actId="1076"/>
          <ac:spMkLst>
            <pc:docMk/>
            <pc:sldMk cId="630722221" sldId="496"/>
            <ac:spMk id="81" creationId="{F3EC5EFF-A2BB-4F97-AA3F-011204DD5647}"/>
          </ac:spMkLst>
        </pc:spChg>
        <pc:spChg chg="add del">
          <ac:chgData name="Andrea del Pilar Acero Alvarez" userId="8556a820-35b4-4567-89e8-1b8f1fc94414" providerId="ADAL" clId="{90021AE7-FFE5-4567-9AE9-DCD45FADBE69}" dt="2019-09-11T09:44:44.518" v="354" actId="478"/>
          <ac:spMkLst>
            <pc:docMk/>
            <pc:sldMk cId="630722221" sldId="496"/>
            <ac:spMk id="82" creationId="{68F05CCE-8CDB-4EFE-961A-54E5D9975DAE}"/>
          </ac:spMkLst>
        </pc:spChg>
        <pc:spChg chg="add del">
          <ac:chgData name="Andrea del Pilar Acero Alvarez" userId="8556a820-35b4-4567-89e8-1b8f1fc94414" providerId="ADAL" clId="{90021AE7-FFE5-4567-9AE9-DCD45FADBE69}" dt="2019-09-11T09:44:44.518" v="354" actId="478"/>
          <ac:spMkLst>
            <pc:docMk/>
            <pc:sldMk cId="630722221" sldId="496"/>
            <ac:spMk id="83" creationId="{4FD698DB-A9A3-43B3-BEF6-0D603A712624}"/>
          </ac:spMkLst>
        </pc:spChg>
        <pc:spChg chg="add del">
          <ac:chgData name="Andrea del Pilar Acero Alvarez" userId="8556a820-35b4-4567-89e8-1b8f1fc94414" providerId="ADAL" clId="{90021AE7-FFE5-4567-9AE9-DCD45FADBE69}" dt="2019-09-11T09:44:44.518" v="354" actId="478"/>
          <ac:spMkLst>
            <pc:docMk/>
            <pc:sldMk cId="630722221" sldId="496"/>
            <ac:spMk id="84" creationId="{15690A01-990E-4745-BB47-BEF6B8C4076F}"/>
          </ac:spMkLst>
        </pc:spChg>
        <pc:spChg chg="add del">
          <ac:chgData name="Andrea del Pilar Acero Alvarez" userId="8556a820-35b4-4567-89e8-1b8f1fc94414" providerId="ADAL" clId="{90021AE7-FFE5-4567-9AE9-DCD45FADBE69}" dt="2019-09-11T09:44:44.518" v="354" actId="478"/>
          <ac:spMkLst>
            <pc:docMk/>
            <pc:sldMk cId="630722221" sldId="496"/>
            <ac:spMk id="85" creationId="{62721454-E693-44FF-A8F3-5E430AE30937}"/>
          </ac:spMkLst>
        </pc:spChg>
        <pc:spChg chg="add del">
          <ac:chgData name="Andrea del Pilar Acero Alvarez" userId="8556a820-35b4-4567-89e8-1b8f1fc94414" providerId="ADAL" clId="{90021AE7-FFE5-4567-9AE9-DCD45FADBE69}" dt="2019-09-11T09:44:44.518" v="354" actId="478"/>
          <ac:spMkLst>
            <pc:docMk/>
            <pc:sldMk cId="630722221" sldId="496"/>
            <ac:spMk id="86" creationId="{DD9DAA2B-BDEF-4DEF-AF35-3F629A46DE1B}"/>
          </ac:spMkLst>
        </pc:spChg>
        <pc:spChg chg="add del mod">
          <ac:chgData name="Andrea del Pilar Acero Alvarez" userId="8556a820-35b4-4567-89e8-1b8f1fc94414" providerId="ADAL" clId="{90021AE7-FFE5-4567-9AE9-DCD45FADBE69}" dt="2019-09-11T09:44:44.518" v="354" actId="478"/>
          <ac:spMkLst>
            <pc:docMk/>
            <pc:sldMk cId="630722221" sldId="496"/>
            <ac:spMk id="87" creationId="{8DD26A5D-6AD0-4F98-87E1-692F32023DA1}"/>
          </ac:spMkLst>
        </pc:spChg>
        <pc:spChg chg="add del mod">
          <ac:chgData name="Andrea del Pilar Acero Alvarez" userId="8556a820-35b4-4567-89e8-1b8f1fc94414" providerId="ADAL" clId="{90021AE7-FFE5-4567-9AE9-DCD45FADBE69}" dt="2019-09-11T09:44:44.518" v="354" actId="478"/>
          <ac:spMkLst>
            <pc:docMk/>
            <pc:sldMk cId="630722221" sldId="496"/>
            <ac:spMk id="88" creationId="{0BD1FE43-82B3-4D49-8249-DFF548F58F44}"/>
          </ac:spMkLst>
        </pc:spChg>
        <pc:spChg chg="add del">
          <ac:chgData name="Andrea del Pilar Acero Alvarez" userId="8556a820-35b4-4567-89e8-1b8f1fc94414" providerId="ADAL" clId="{90021AE7-FFE5-4567-9AE9-DCD45FADBE69}" dt="2019-09-11T09:44:44.518" v="354" actId="478"/>
          <ac:spMkLst>
            <pc:docMk/>
            <pc:sldMk cId="630722221" sldId="496"/>
            <ac:spMk id="89" creationId="{58133F8D-DEB3-432B-A4A1-07A81E009766}"/>
          </ac:spMkLst>
        </pc:spChg>
        <pc:spChg chg="add del">
          <ac:chgData name="Andrea del Pilar Acero Alvarez" userId="8556a820-35b4-4567-89e8-1b8f1fc94414" providerId="ADAL" clId="{90021AE7-FFE5-4567-9AE9-DCD45FADBE69}" dt="2019-09-11T09:44:44.518" v="354" actId="478"/>
          <ac:spMkLst>
            <pc:docMk/>
            <pc:sldMk cId="630722221" sldId="496"/>
            <ac:spMk id="90" creationId="{26C609F6-74D6-4BAD-A9CF-D73722B2AA59}"/>
          </ac:spMkLst>
        </pc:spChg>
        <pc:spChg chg="add del">
          <ac:chgData name="Andrea del Pilar Acero Alvarez" userId="8556a820-35b4-4567-89e8-1b8f1fc94414" providerId="ADAL" clId="{90021AE7-FFE5-4567-9AE9-DCD45FADBE69}" dt="2019-09-11T09:44:44.518" v="354" actId="478"/>
          <ac:spMkLst>
            <pc:docMk/>
            <pc:sldMk cId="630722221" sldId="496"/>
            <ac:spMk id="91" creationId="{23AE505E-BB99-4696-BDEC-F16F20B7661C}"/>
          </ac:spMkLst>
        </pc:spChg>
        <pc:spChg chg="add del">
          <ac:chgData name="Andrea del Pilar Acero Alvarez" userId="8556a820-35b4-4567-89e8-1b8f1fc94414" providerId="ADAL" clId="{90021AE7-FFE5-4567-9AE9-DCD45FADBE69}" dt="2019-09-11T09:44:44.518" v="354" actId="478"/>
          <ac:spMkLst>
            <pc:docMk/>
            <pc:sldMk cId="630722221" sldId="496"/>
            <ac:spMk id="92" creationId="{9510C21E-6611-401C-8780-8EF346EEFF6B}"/>
          </ac:spMkLst>
        </pc:spChg>
        <pc:spChg chg="add del">
          <ac:chgData name="Andrea del Pilar Acero Alvarez" userId="8556a820-35b4-4567-89e8-1b8f1fc94414" providerId="ADAL" clId="{90021AE7-FFE5-4567-9AE9-DCD45FADBE69}" dt="2019-09-11T09:44:44.518" v="354" actId="478"/>
          <ac:spMkLst>
            <pc:docMk/>
            <pc:sldMk cId="630722221" sldId="496"/>
            <ac:spMk id="93" creationId="{8F73446A-322A-4F5F-BB5B-1C5267E63785}"/>
          </ac:spMkLst>
        </pc:spChg>
        <pc:spChg chg="add del">
          <ac:chgData name="Andrea del Pilar Acero Alvarez" userId="8556a820-35b4-4567-89e8-1b8f1fc94414" providerId="ADAL" clId="{90021AE7-FFE5-4567-9AE9-DCD45FADBE69}" dt="2019-09-11T09:44:44.518" v="354" actId="478"/>
          <ac:spMkLst>
            <pc:docMk/>
            <pc:sldMk cId="630722221" sldId="496"/>
            <ac:spMk id="95" creationId="{EF5B5F74-CEED-4954-9785-814CDC463E0E}"/>
          </ac:spMkLst>
        </pc:spChg>
        <pc:spChg chg="add del">
          <ac:chgData name="Andrea del Pilar Acero Alvarez" userId="8556a820-35b4-4567-89e8-1b8f1fc94414" providerId="ADAL" clId="{90021AE7-FFE5-4567-9AE9-DCD45FADBE69}" dt="2019-09-11T09:44:44.518" v="354" actId="478"/>
          <ac:spMkLst>
            <pc:docMk/>
            <pc:sldMk cId="630722221" sldId="496"/>
            <ac:spMk id="96" creationId="{789DF4BE-E70E-4ED1-B4EF-3E29169D9B09}"/>
          </ac:spMkLst>
        </pc:spChg>
        <pc:spChg chg="add mod">
          <ac:chgData name="Andrea del Pilar Acero Alvarez" userId="8556a820-35b4-4567-89e8-1b8f1fc94414" providerId="ADAL" clId="{90021AE7-FFE5-4567-9AE9-DCD45FADBE69}" dt="2019-09-11T10:06:39.285" v="579" actId="1076"/>
          <ac:spMkLst>
            <pc:docMk/>
            <pc:sldMk cId="630722221" sldId="496"/>
            <ac:spMk id="111" creationId="{48F02112-6BE0-49A1-9CCA-3A1DF1E2158F}"/>
          </ac:spMkLst>
        </pc:spChg>
        <pc:spChg chg="del">
          <ac:chgData name="Andrea del Pilar Acero Alvarez" userId="8556a820-35b4-4567-89e8-1b8f1fc94414" providerId="ADAL" clId="{90021AE7-FFE5-4567-9AE9-DCD45FADBE69}" dt="2019-09-11T09:30:26.590" v="275" actId="478"/>
          <ac:spMkLst>
            <pc:docMk/>
            <pc:sldMk cId="630722221" sldId="496"/>
            <ac:spMk id="112" creationId="{00000000-0000-0000-0000-000000000000}"/>
          </ac:spMkLst>
        </pc:spChg>
        <pc:spChg chg="del">
          <ac:chgData name="Andrea del Pilar Acero Alvarez" userId="8556a820-35b4-4567-89e8-1b8f1fc94414" providerId="ADAL" clId="{90021AE7-FFE5-4567-9AE9-DCD45FADBE69}" dt="2019-09-11T09:30:26.590" v="275" actId="478"/>
          <ac:spMkLst>
            <pc:docMk/>
            <pc:sldMk cId="630722221" sldId="496"/>
            <ac:spMk id="113" creationId="{00000000-0000-0000-0000-000000000000}"/>
          </ac:spMkLst>
        </pc:spChg>
        <pc:spChg chg="add">
          <ac:chgData name="Andrea del Pilar Acero Alvarez" userId="8556a820-35b4-4567-89e8-1b8f1fc94414" providerId="ADAL" clId="{90021AE7-FFE5-4567-9AE9-DCD45FADBE69}" dt="2019-09-11T09:45:39.757" v="355"/>
          <ac:spMkLst>
            <pc:docMk/>
            <pc:sldMk cId="630722221" sldId="496"/>
            <ac:spMk id="114" creationId="{2F48535E-7669-4741-8211-89BA395404E3}"/>
          </ac:spMkLst>
        </pc:spChg>
        <pc:spChg chg="add del mod">
          <ac:chgData name="Andrea del Pilar Acero Alvarez" userId="8556a820-35b4-4567-89e8-1b8f1fc94414" providerId="ADAL" clId="{90021AE7-FFE5-4567-9AE9-DCD45FADBE69}" dt="2019-09-11T10:30:00.536" v="1011" actId="478"/>
          <ac:spMkLst>
            <pc:docMk/>
            <pc:sldMk cId="630722221" sldId="496"/>
            <ac:spMk id="115" creationId="{8C1172E9-636C-43B7-A687-DCA88CE45A66}"/>
          </ac:spMkLst>
        </pc:spChg>
        <pc:spChg chg="del">
          <ac:chgData name="Andrea del Pilar Acero Alvarez" userId="8556a820-35b4-4567-89e8-1b8f1fc94414" providerId="ADAL" clId="{90021AE7-FFE5-4567-9AE9-DCD45FADBE69}" dt="2019-09-11T09:30:26.590" v="275" actId="478"/>
          <ac:spMkLst>
            <pc:docMk/>
            <pc:sldMk cId="630722221" sldId="496"/>
            <ac:spMk id="116" creationId="{00000000-0000-0000-0000-000000000000}"/>
          </ac:spMkLst>
        </pc:spChg>
        <pc:spChg chg="add del mod">
          <ac:chgData name="Andrea del Pilar Acero Alvarez" userId="8556a820-35b4-4567-89e8-1b8f1fc94414" providerId="ADAL" clId="{90021AE7-FFE5-4567-9AE9-DCD45FADBE69}" dt="2019-09-11T10:29:57.466" v="1010" actId="478"/>
          <ac:spMkLst>
            <pc:docMk/>
            <pc:sldMk cId="630722221" sldId="496"/>
            <ac:spMk id="117" creationId="{D3BB6214-1B54-48DC-ABF3-3E87F6E68F19}"/>
          </ac:spMkLst>
        </pc:spChg>
        <pc:spChg chg="add del mod">
          <ac:chgData name="Andrea del Pilar Acero Alvarez" userId="8556a820-35b4-4567-89e8-1b8f1fc94414" providerId="ADAL" clId="{90021AE7-FFE5-4567-9AE9-DCD45FADBE69}" dt="2019-09-11T10:29:57.466" v="1010" actId="478"/>
          <ac:spMkLst>
            <pc:docMk/>
            <pc:sldMk cId="630722221" sldId="496"/>
            <ac:spMk id="118" creationId="{13117416-4626-437D-B3D4-A8E7154C8D49}"/>
          </ac:spMkLst>
        </pc:spChg>
        <pc:spChg chg="add del mod">
          <ac:chgData name="Andrea del Pilar Acero Alvarez" userId="8556a820-35b4-4567-89e8-1b8f1fc94414" providerId="ADAL" clId="{90021AE7-FFE5-4567-9AE9-DCD45FADBE69}" dt="2019-09-11T10:29:57.466" v="1010" actId="478"/>
          <ac:spMkLst>
            <pc:docMk/>
            <pc:sldMk cId="630722221" sldId="496"/>
            <ac:spMk id="128" creationId="{84633FD6-E1FF-4CAB-B24E-6679EDAD846C}"/>
          </ac:spMkLst>
        </pc:spChg>
        <pc:spChg chg="add del mod">
          <ac:chgData name="Andrea del Pilar Acero Alvarez" userId="8556a820-35b4-4567-89e8-1b8f1fc94414" providerId="ADAL" clId="{90021AE7-FFE5-4567-9AE9-DCD45FADBE69}" dt="2019-09-11T10:29:57.466" v="1010" actId="478"/>
          <ac:spMkLst>
            <pc:docMk/>
            <pc:sldMk cId="630722221" sldId="496"/>
            <ac:spMk id="133" creationId="{7F4F96E1-8303-4CCB-8158-7E095F342547}"/>
          </ac:spMkLst>
        </pc:spChg>
        <pc:spChg chg="add del mod">
          <ac:chgData name="Andrea del Pilar Acero Alvarez" userId="8556a820-35b4-4567-89e8-1b8f1fc94414" providerId="ADAL" clId="{90021AE7-FFE5-4567-9AE9-DCD45FADBE69}" dt="2019-09-11T10:29:57.466" v="1010" actId="478"/>
          <ac:spMkLst>
            <pc:docMk/>
            <pc:sldMk cId="630722221" sldId="496"/>
            <ac:spMk id="134" creationId="{024F17EA-9B20-46D2-8AA5-AA085B193475}"/>
          </ac:spMkLst>
        </pc:spChg>
        <pc:spChg chg="add del mod">
          <ac:chgData name="Andrea del Pilar Acero Alvarez" userId="8556a820-35b4-4567-89e8-1b8f1fc94414" providerId="ADAL" clId="{90021AE7-FFE5-4567-9AE9-DCD45FADBE69}" dt="2019-09-11T10:29:57.466" v="1010" actId="478"/>
          <ac:spMkLst>
            <pc:docMk/>
            <pc:sldMk cId="630722221" sldId="496"/>
            <ac:spMk id="148" creationId="{37534BDB-86A7-4362-B7E5-2B102019E5E4}"/>
          </ac:spMkLst>
        </pc:spChg>
        <pc:spChg chg="add del mod">
          <ac:chgData name="Andrea del Pilar Acero Alvarez" userId="8556a820-35b4-4567-89e8-1b8f1fc94414" providerId="ADAL" clId="{90021AE7-FFE5-4567-9AE9-DCD45FADBE69}" dt="2019-09-11T10:29:57.466" v="1010" actId="478"/>
          <ac:spMkLst>
            <pc:docMk/>
            <pc:sldMk cId="630722221" sldId="496"/>
            <ac:spMk id="149" creationId="{10C9A0D6-68BE-4C4E-8C19-9C5AC432372D}"/>
          </ac:spMkLst>
        </pc:spChg>
        <pc:spChg chg="add del mod">
          <ac:chgData name="Andrea del Pilar Acero Alvarez" userId="8556a820-35b4-4567-89e8-1b8f1fc94414" providerId="ADAL" clId="{90021AE7-FFE5-4567-9AE9-DCD45FADBE69}" dt="2019-09-11T10:12:34.969" v="761" actId="478"/>
          <ac:spMkLst>
            <pc:docMk/>
            <pc:sldMk cId="630722221" sldId="496"/>
            <ac:spMk id="155" creationId="{AA94E9B3-846F-488F-8379-6D3D608CCAAF}"/>
          </ac:spMkLst>
        </pc:spChg>
        <pc:spChg chg="add del mod">
          <ac:chgData name="Andrea del Pilar Acero Alvarez" userId="8556a820-35b4-4567-89e8-1b8f1fc94414" providerId="ADAL" clId="{90021AE7-FFE5-4567-9AE9-DCD45FADBE69}" dt="2019-09-11T10:29:57.466" v="1010" actId="478"/>
          <ac:spMkLst>
            <pc:docMk/>
            <pc:sldMk cId="630722221" sldId="496"/>
            <ac:spMk id="156" creationId="{861C8BB7-91C1-4538-9A28-0F08DE213966}"/>
          </ac:spMkLst>
        </pc:spChg>
        <pc:spChg chg="add del mod">
          <ac:chgData name="Andrea del Pilar Acero Alvarez" userId="8556a820-35b4-4567-89e8-1b8f1fc94414" providerId="ADAL" clId="{90021AE7-FFE5-4567-9AE9-DCD45FADBE69}" dt="2019-09-11T10:29:57.466" v="1010" actId="478"/>
          <ac:spMkLst>
            <pc:docMk/>
            <pc:sldMk cId="630722221" sldId="496"/>
            <ac:spMk id="159" creationId="{7621E8C5-5695-417E-B28B-C0B3D92C06DC}"/>
          </ac:spMkLst>
        </pc:spChg>
        <pc:spChg chg="add del mod">
          <ac:chgData name="Andrea del Pilar Acero Alvarez" userId="8556a820-35b4-4567-89e8-1b8f1fc94414" providerId="ADAL" clId="{90021AE7-FFE5-4567-9AE9-DCD45FADBE69}" dt="2019-09-11T10:30:08.162" v="1014" actId="478"/>
          <ac:spMkLst>
            <pc:docMk/>
            <pc:sldMk cId="630722221" sldId="496"/>
            <ac:spMk id="176" creationId="{CDF4CA0F-7D6D-43CF-919B-A21F6EAD3CE5}"/>
          </ac:spMkLst>
        </pc:spChg>
        <pc:spChg chg="add mod">
          <ac:chgData name="Andrea del Pilar Acero Alvarez" userId="8556a820-35b4-4567-89e8-1b8f1fc94414" providerId="ADAL" clId="{90021AE7-FFE5-4567-9AE9-DCD45FADBE69}" dt="2019-09-11T10:31:54.432" v="1097" actId="20577"/>
          <ac:spMkLst>
            <pc:docMk/>
            <pc:sldMk cId="630722221" sldId="496"/>
            <ac:spMk id="179" creationId="{9C160435-60B5-4085-8CB9-FBB4E06D2513}"/>
          </ac:spMkLst>
        </pc:spChg>
        <pc:spChg chg="add mod">
          <ac:chgData name="Andrea del Pilar Acero Alvarez" userId="8556a820-35b4-4567-89e8-1b8f1fc94414" providerId="ADAL" clId="{90021AE7-FFE5-4567-9AE9-DCD45FADBE69}" dt="2019-09-11T10:43:01.065" v="1236" actId="1076"/>
          <ac:spMkLst>
            <pc:docMk/>
            <pc:sldMk cId="630722221" sldId="496"/>
            <ac:spMk id="180" creationId="{6A86C7B9-29E8-4426-9F18-5D334879BAA9}"/>
          </ac:spMkLst>
        </pc:spChg>
        <pc:spChg chg="add del mod">
          <ac:chgData name="Andrea del Pilar Acero Alvarez" userId="8556a820-35b4-4567-89e8-1b8f1fc94414" providerId="ADAL" clId="{90021AE7-FFE5-4567-9AE9-DCD45FADBE69}" dt="2019-09-11T10:44:20.086" v="1291" actId="478"/>
          <ac:spMkLst>
            <pc:docMk/>
            <pc:sldMk cId="630722221" sldId="496"/>
            <ac:spMk id="185" creationId="{64D51EB6-8039-4BC5-8B01-E28366B8BD81}"/>
          </ac:spMkLst>
        </pc:spChg>
        <pc:spChg chg="add del mod">
          <ac:chgData name="Andrea del Pilar Acero Alvarez" userId="8556a820-35b4-4567-89e8-1b8f1fc94414" providerId="ADAL" clId="{90021AE7-FFE5-4567-9AE9-DCD45FADBE69}" dt="2019-09-11T10:45:03.028" v="1301" actId="1076"/>
          <ac:spMkLst>
            <pc:docMk/>
            <pc:sldMk cId="630722221" sldId="496"/>
            <ac:spMk id="186" creationId="{DC64F3F5-39F5-43AD-B075-A88699304E46}"/>
          </ac:spMkLst>
        </pc:spChg>
        <pc:spChg chg="add mod">
          <ac:chgData name="Andrea del Pilar Acero Alvarez" userId="8556a820-35b4-4567-89e8-1b8f1fc94414" providerId="ADAL" clId="{90021AE7-FFE5-4567-9AE9-DCD45FADBE69}" dt="2019-09-11T10:43:15.030" v="1240" actId="1076"/>
          <ac:spMkLst>
            <pc:docMk/>
            <pc:sldMk cId="630722221" sldId="496"/>
            <ac:spMk id="188" creationId="{7761EB53-CA03-4FD9-B183-FF0F6BE56A0F}"/>
          </ac:spMkLst>
        </pc:spChg>
        <pc:spChg chg="add mod">
          <ac:chgData name="Andrea del Pilar Acero Alvarez" userId="8556a820-35b4-4567-89e8-1b8f1fc94414" providerId="ADAL" clId="{90021AE7-FFE5-4567-9AE9-DCD45FADBE69}" dt="2019-09-11T10:39:16.241" v="1201" actId="1076"/>
          <ac:spMkLst>
            <pc:docMk/>
            <pc:sldMk cId="630722221" sldId="496"/>
            <ac:spMk id="192" creationId="{9C3490BF-8CCC-4FF3-850D-6F21B7E56558}"/>
          </ac:spMkLst>
        </pc:spChg>
        <pc:spChg chg="add del mod">
          <ac:chgData name="Andrea del Pilar Acero Alvarez" userId="8556a820-35b4-4567-89e8-1b8f1fc94414" providerId="ADAL" clId="{90021AE7-FFE5-4567-9AE9-DCD45FADBE69}" dt="2019-09-11T10:44:16.697" v="1289" actId="1076"/>
          <ac:spMkLst>
            <pc:docMk/>
            <pc:sldMk cId="630722221" sldId="496"/>
            <ac:spMk id="204" creationId="{C7391F75-4597-4FA6-A25A-F62F524F9550}"/>
          </ac:spMkLst>
        </pc:spChg>
        <pc:spChg chg="add mod">
          <ac:chgData name="Andrea del Pilar Acero Alvarez" userId="8556a820-35b4-4567-89e8-1b8f1fc94414" providerId="ADAL" clId="{90021AE7-FFE5-4567-9AE9-DCD45FADBE69}" dt="2019-09-11T10:47:04.067" v="1332" actId="20577"/>
          <ac:spMkLst>
            <pc:docMk/>
            <pc:sldMk cId="630722221" sldId="496"/>
            <ac:spMk id="218" creationId="{D73BD8B1-B696-42F5-8C0D-52803E90F7F4}"/>
          </ac:spMkLst>
        </pc:spChg>
        <pc:spChg chg="add mod">
          <ac:chgData name="Andrea del Pilar Acero Alvarez" userId="8556a820-35b4-4567-89e8-1b8f1fc94414" providerId="ADAL" clId="{90021AE7-FFE5-4567-9AE9-DCD45FADBE69}" dt="2019-09-11T10:50:34.613" v="1362" actId="1076"/>
          <ac:spMkLst>
            <pc:docMk/>
            <pc:sldMk cId="630722221" sldId="496"/>
            <ac:spMk id="219" creationId="{8479CDFE-919B-4773-B924-E7CBC9E259D1}"/>
          </ac:spMkLst>
        </pc:spChg>
        <pc:spChg chg="add mod">
          <ac:chgData name="Andrea del Pilar Acero Alvarez" userId="8556a820-35b4-4567-89e8-1b8f1fc94414" providerId="ADAL" clId="{90021AE7-FFE5-4567-9AE9-DCD45FADBE69}" dt="2019-09-11T10:53:39.349" v="1385" actId="1076"/>
          <ac:spMkLst>
            <pc:docMk/>
            <pc:sldMk cId="630722221" sldId="496"/>
            <ac:spMk id="221" creationId="{F4C92174-B272-470D-AD8F-14EAA0305090}"/>
          </ac:spMkLst>
        </pc:spChg>
        <pc:spChg chg="add del mod">
          <ac:chgData name="Andrea del Pilar Acero Alvarez" userId="8556a820-35b4-4567-89e8-1b8f1fc94414" providerId="ADAL" clId="{90021AE7-FFE5-4567-9AE9-DCD45FADBE69}" dt="2019-09-11T10:43:43.711" v="1245" actId="478"/>
          <ac:spMkLst>
            <pc:docMk/>
            <pc:sldMk cId="630722221" sldId="496"/>
            <ac:spMk id="1047" creationId="{65EFCF7C-9D16-4F63-8DBC-EF6DFB2DC5BB}"/>
          </ac:spMkLst>
        </pc:spChg>
        <pc:grpChg chg="add del mod">
          <ac:chgData name="Andrea del Pilar Acero Alvarez" userId="8556a820-35b4-4567-89e8-1b8f1fc94414" providerId="ADAL" clId="{90021AE7-FFE5-4567-9AE9-DCD45FADBE69}" dt="2019-09-11T09:45:54.113" v="357"/>
          <ac:grpSpMkLst>
            <pc:docMk/>
            <pc:sldMk cId="630722221" sldId="496"/>
            <ac:grpSpMk id="4" creationId="{A708A3DC-F398-405F-BC4C-4FF1F452FAF8}"/>
          </ac:grpSpMkLst>
        </pc:grpChg>
        <pc:grpChg chg="add del mod">
          <ac:chgData name="Andrea del Pilar Acero Alvarez" userId="8556a820-35b4-4567-89e8-1b8f1fc94414" providerId="ADAL" clId="{90021AE7-FFE5-4567-9AE9-DCD45FADBE69}" dt="2019-09-11T09:55:11.377" v="413" actId="478"/>
          <ac:grpSpMkLst>
            <pc:docMk/>
            <pc:sldMk cId="630722221" sldId="496"/>
            <ac:grpSpMk id="13" creationId="{EAC547B4-7797-418A-B835-5E69B8CEC550}"/>
          </ac:grpSpMkLst>
        </pc:grpChg>
        <pc:grpChg chg="del">
          <ac:chgData name="Andrea del Pilar Acero Alvarez" userId="8556a820-35b4-4567-89e8-1b8f1fc94414" providerId="ADAL" clId="{90021AE7-FFE5-4567-9AE9-DCD45FADBE69}" dt="2019-09-11T09:30:26.590" v="275" actId="478"/>
          <ac:grpSpMkLst>
            <pc:docMk/>
            <pc:sldMk cId="630722221" sldId="496"/>
            <ac:grpSpMk id="15" creationId="{00000000-0000-0000-0000-000000000000}"/>
          </ac:grpSpMkLst>
        </pc:grpChg>
        <pc:grpChg chg="del">
          <ac:chgData name="Andrea del Pilar Acero Alvarez" userId="8556a820-35b4-4567-89e8-1b8f1fc94414" providerId="ADAL" clId="{90021AE7-FFE5-4567-9AE9-DCD45FADBE69}" dt="2019-09-11T09:30:26.590" v="275" actId="478"/>
          <ac:grpSpMkLst>
            <pc:docMk/>
            <pc:sldMk cId="630722221" sldId="496"/>
            <ac:grpSpMk id="47" creationId="{3A35231B-62C4-47C4-AC1C-D25897010054}"/>
          </ac:grpSpMkLst>
        </pc:grpChg>
        <pc:grpChg chg="del">
          <ac:chgData name="Andrea del Pilar Acero Alvarez" userId="8556a820-35b4-4567-89e8-1b8f1fc94414" providerId="ADAL" clId="{90021AE7-FFE5-4567-9AE9-DCD45FADBE69}" dt="2019-09-11T09:30:26.590" v="275" actId="478"/>
          <ac:grpSpMkLst>
            <pc:docMk/>
            <pc:sldMk cId="630722221" sldId="496"/>
            <ac:grpSpMk id="50" creationId="{63B069BA-3F99-4ACE-9D6C-13AB9C831EFC}"/>
          </ac:grpSpMkLst>
        </pc:grpChg>
        <pc:grpChg chg="del">
          <ac:chgData name="Andrea del Pilar Acero Alvarez" userId="8556a820-35b4-4567-89e8-1b8f1fc94414" providerId="ADAL" clId="{90021AE7-FFE5-4567-9AE9-DCD45FADBE69}" dt="2019-09-11T09:30:26.590" v="275" actId="478"/>
          <ac:grpSpMkLst>
            <pc:docMk/>
            <pc:sldMk cId="630722221" sldId="496"/>
            <ac:grpSpMk id="53" creationId="{E4246727-48E6-4C82-8E4B-0B65425468C7}"/>
          </ac:grpSpMkLst>
        </pc:grpChg>
        <pc:grpChg chg="del">
          <ac:chgData name="Andrea del Pilar Acero Alvarez" userId="8556a820-35b4-4567-89e8-1b8f1fc94414" providerId="ADAL" clId="{90021AE7-FFE5-4567-9AE9-DCD45FADBE69}" dt="2019-09-11T09:30:29.870" v="276" actId="478"/>
          <ac:grpSpMkLst>
            <pc:docMk/>
            <pc:sldMk cId="630722221" sldId="496"/>
            <ac:grpSpMk id="78" creationId="{A788B439-BB8F-4841-B7AF-86D63B238C64}"/>
          </ac:grpSpMkLst>
        </pc:grpChg>
        <pc:grpChg chg="del">
          <ac:chgData name="Andrea del Pilar Acero Alvarez" userId="8556a820-35b4-4567-89e8-1b8f1fc94414" providerId="ADAL" clId="{90021AE7-FFE5-4567-9AE9-DCD45FADBE69}" dt="2019-09-11T09:30:26.590" v="275" actId="478"/>
          <ac:grpSpMkLst>
            <pc:docMk/>
            <pc:sldMk cId="630722221" sldId="496"/>
            <ac:grpSpMk id="106"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19"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22"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25" creationId="{46C2B554-E1CA-4B3C-8963-DFD567504E8B}"/>
          </ac:grpSpMkLst>
        </pc:grpChg>
        <pc:picChg chg="add mod">
          <ac:chgData name="Andrea del Pilar Acero Alvarez" userId="8556a820-35b4-4567-89e8-1b8f1fc94414" providerId="ADAL" clId="{90021AE7-FFE5-4567-9AE9-DCD45FADBE69}" dt="2019-09-11T10:06:39.285" v="579" actId="1076"/>
          <ac:picMkLst>
            <pc:docMk/>
            <pc:sldMk cId="630722221" sldId="496"/>
            <ac:picMk id="6" creationId="{8EEBD4B9-1412-453E-BCD8-CEC95F3A109F}"/>
          </ac:picMkLst>
        </pc:picChg>
        <pc:picChg chg="add del mod ord topLvl modCrop">
          <ac:chgData name="Andrea del Pilar Acero Alvarez" userId="8556a820-35b4-4567-89e8-1b8f1fc94414" providerId="ADAL" clId="{90021AE7-FFE5-4567-9AE9-DCD45FADBE69}" dt="2019-09-11T09:55:11.377" v="413" actId="478"/>
          <ac:picMkLst>
            <pc:docMk/>
            <pc:sldMk cId="630722221" sldId="496"/>
            <ac:picMk id="11" creationId="{251E31E0-F153-4691-8292-C5B001D6DF9A}"/>
          </ac:picMkLst>
        </pc:picChg>
        <pc:picChg chg="add del mod topLvl modCrop">
          <ac:chgData name="Andrea del Pilar Acero Alvarez" userId="8556a820-35b4-4567-89e8-1b8f1fc94414" providerId="ADAL" clId="{90021AE7-FFE5-4567-9AE9-DCD45FADBE69}" dt="2019-09-11T09:55:13.471" v="414" actId="478"/>
          <ac:picMkLst>
            <pc:docMk/>
            <pc:sldMk cId="630722221" sldId="496"/>
            <ac:picMk id="12" creationId="{89E5344C-EE19-439B-8610-F7804B1D448A}"/>
          </ac:picMkLst>
        </pc:picChg>
        <pc:picChg chg="add del">
          <ac:chgData name="Andrea del Pilar Acero Alvarez" userId="8556a820-35b4-4567-89e8-1b8f1fc94414" providerId="ADAL" clId="{90021AE7-FFE5-4567-9AE9-DCD45FADBE69}" dt="2019-09-11T09:44:44.518" v="354" actId="478"/>
          <ac:picMkLst>
            <pc:docMk/>
            <pc:sldMk cId="630722221" sldId="496"/>
            <ac:picMk id="97" creationId="{25763E4A-E4BB-4B31-B1D6-280C9D1C2251}"/>
          </ac:picMkLst>
        </pc:picChg>
        <pc:picChg chg="add del">
          <ac:chgData name="Andrea del Pilar Acero Alvarez" userId="8556a820-35b4-4567-89e8-1b8f1fc94414" providerId="ADAL" clId="{90021AE7-FFE5-4567-9AE9-DCD45FADBE69}" dt="2019-09-11T09:44:44.518" v="354" actId="478"/>
          <ac:picMkLst>
            <pc:docMk/>
            <pc:sldMk cId="630722221" sldId="496"/>
            <ac:picMk id="98" creationId="{C6AA836E-AA3A-43C0-965C-53CED8A7BDB2}"/>
          </ac:picMkLst>
        </pc:picChg>
        <pc:picChg chg="add del">
          <ac:chgData name="Andrea del Pilar Acero Alvarez" userId="8556a820-35b4-4567-89e8-1b8f1fc94414" providerId="ADAL" clId="{90021AE7-FFE5-4567-9AE9-DCD45FADBE69}" dt="2019-09-11T09:44:44.518" v="354" actId="478"/>
          <ac:picMkLst>
            <pc:docMk/>
            <pc:sldMk cId="630722221" sldId="496"/>
            <ac:picMk id="99" creationId="{ECEADBC6-BB4C-4812-85E8-CC6D0B4C032C}"/>
          </ac:picMkLst>
        </pc:picChg>
        <pc:picChg chg="add mod">
          <ac:chgData name="Andrea del Pilar Acero Alvarez" userId="8556a820-35b4-4567-89e8-1b8f1fc94414" providerId="ADAL" clId="{90021AE7-FFE5-4567-9AE9-DCD45FADBE69}" dt="2019-09-11T09:45:52.113" v="356" actId="164"/>
          <ac:picMkLst>
            <pc:docMk/>
            <pc:sldMk cId="630722221" sldId="496"/>
            <ac:picMk id="100" creationId="{BA9CEA1A-950D-419F-8F32-CE0912900460}"/>
          </ac:picMkLst>
        </pc:picChg>
        <pc:picChg chg="add mod">
          <ac:chgData name="Andrea del Pilar Acero Alvarez" userId="8556a820-35b4-4567-89e8-1b8f1fc94414" providerId="ADAL" clId="{90021AE7-FFE5-4567-9AE9-DCD45FADBE69}" dt="2019-09-11T09:45:52.113" v="356" actId="164"/>
          <ac:picMkLst>
            <pc:docMk/>
            <pc:sldMk cId="630722221" sldId="496"/>
            <ac:picMk id="101" creationId="{91AC01C3-EB56-463F-BA77-30981614D749}"/>
          </ac:picMkLst>
        </pc:picChg>
        <pc:picChg chg="add mod">
          <ac:chgData name="Andrea del Pilar Acero Alvarez" userId="8556a820-35b4-4567-89e8-1b8f1fc94414" providerId="ADAL" clId="{90021AE7-FFE5-4567-9AE9-DCD45FADBE69}" dt="2019-09-11T09:45:52.113" v="356" actId="164"/>
          <ac:picMkLst>
            <pc:docMk/>
            <pc:sldMk cId="630722221" sldId="496"/>
            <ac:picMk id="102" creationId="{314CB719-F1CE-4CD6-9221-9F200C9DB429}"/>
          </ac:picMkLst>
        </pc:picChg>
        <pc:picChg chg="del">
          <ac:chgData name="Andrea del Pilar Acero Alvarez" userId="8556a820-35b4-4567-89e8-1b8f1fc94414" providerId="ADAL" clId="{90021AE7-FFE5-4567-9AE9-DCD45FADBE69}" dt="2019-09-11T09:30:26.590" v="275" actId="478"/>
          <ac:picMkLst>
            <pc:docMk/>
            <pc:sldMk cId="630722221" sldId="496"/>
            <ac:picMk id="103" creationId="{00000000-0000-0000-0000-000000000000}"/>
          </ac:picMkLst>
        </pc:picChg>
        <pc:picChg chg="del">
          <ac:chgData name="Andrea del Pilar Acero Alvarez" userId="8556a820-35b4-4567-89e8-1b8f1fc94414" providerId="ADAL" clId="{90021AE7-FFE5-4567-9AE9-DCD45FADBE69}" dt="2019-09-11T09:30:26.590" v="275" actId="478"/>
          <ac:picMkLst>
            <pc:docMk/>
            <pc:sldMk cId="630722221" sldId="496"/>
            <ac:picMk id="109" creationId="{EA1723C2-2A92-4741-A166-BB0820AFAD9F}"/>
          </ac:picMkLst>
        </pc:picChg>
        <pc:picChg chg="add mod modCrop">
          <ac:chgData name="Andrea del Pilar Acero Alvarez" userId="8556a820-35b4-4567-89e8-1b8f1fc94414" providerId="ADAL" clId="{90021AE7-FFE5-4567-9AE9-DCD45FADBE69}" dt="2019-09-11T10:50:30.043" v="1361" actId="14100"/>
          <ac:picMkLst>
            <pc:docMk/>
            <pc:sldMk cId="630722221" sldId="496"/>
            <ac:picMk id="136" creationId="{9F23CA8F-4206-4A65-9A8A-C54A568ACB4B}"/>
          </ac:picMkLst>
        </pc:picChg>
        <pc:picChg chg="add mod modCrop">
          <ac:chgData name="Andrea del Pilar Acero Alvarez" userId="8556a820-35b4-4567-89e8-1b8f1fc94414" providerId="ADAL" clId="{90021AE7-FFE5-4567-9AE9-DCD45FADBE69}" dt="2019-09-11T10:53:23.585" v="1383" actId="1076"/>
          <ac:picMkLst>
            <pc:docMk/>
            <pc:sldMk cId="630722221" sldId="496"/>
            <ac:picMk id="137" creationId="{2BB1B06C-5963-428E-9DB0-9FFCF9F457BB}"/>
          </ac:picMkLst>
        </pc:picChg>
        <pc:picChg chg="add mod">
          <ac:chgData name="Andrea del Pilar Acero Alvarez" userId="8556a820-35b4-4567-89e8-1b8f1fc94414" providerId="ADAL" clId="{90021AE7-FFE5-4567-9AE9-DCD45FADBE69}" dt="2019-09-11T10:45:09.761" v="1304" actId="1076"/>
          <ac:picMkLst>
            <pc:docMk/>
            <pc:sldMk cId="630722221" sldId="496"/>
            <ac:picMk id="197" creationId="{B59ABDBE-EC97-4760-BBDF-4A6B5F18C553}"/>
          </ac:picMkLst>
        </pc:picChg>
        <pc:picChg chg="add mod">
          <ac:chgData name="Andrea del Pilar Acero Alvarez" userId="8556a820-35b4-4567-89e8-1b8f1fc94414" providerId="ADAL" clId="{90021AE7-FFE5-4567-9AE9-DCD45FADBE69}" dt="2019-09-11T10:45:11.542" v="1305" actId="1076"/>
          <ac:picMkLst>
            <pc:docMk/>
            <pc:sldMk cId="630722221" sldId="496"/>
            <ac:picMk id="198" creationId="{E04B41B2-A572-4FE3-9D16-3F6F8FBC3BD5}"/>
          </ac:picMkLst>
        </pc:picChg>
        <pc:picChg chg="add mod">
          <ac:chgData name="Andrea del Pilar Acero Alvarez" userId="8556a820-35b4-4567-89e8-1b8f1fc94414" providerId="ADAL" clId="{90021AE7-FFE5-4567-9AE9-DCD45FADBE69}" dt="2019-09-11T10:45:13.338" v="1306" actId="1076"/>
          <ac:picMkLst>
            <pc:docMk/>
            <pc:sldMk cId="630722221" sldId="496"/>
            <ac:picMk id="199" creationId="{70B70360-B4A7-4638-A54D-7DF2EF95AAB8}"/>
          </ac:picMkLst>
        </pc:picChg>
        <pc:picChg chg="add mod">
          <ac:chgData name="Andrea del Pilar Acero Alvarez" userId="8556a820-35b4-4567-89e8-1b8f1fc94414" providerId="ADAL" clId="{90021AE7-FFE5-4567-9AE9-DCD45FADBE69}" dt="2019-09-11T10:45:07.964" v="1303" actId="1076"/>
          <ac:picMkLst>
            <pc:docMk/>
            <pc:sldMk cId="630722221" sldId="496"/>
            <ac:picMk id="200" creationId="{68C17064-A06A-4ED3-A5D9-E087F17A6323}"/>
          </ac:picMkLst>
        </pc:picChg>
        <pc:picChg chg="add mod">
          <ac:chgData name="Andrea del Pilar Acero Alvarez" userId="8556a820-35b4-4567-89e8-1b8f1fc94414" providerId="ADAL" clId="{90021AE7-FFE5-4567-9AE9-DCD45FADBE69}" dt="2019-09-11T10:45:16.478" v="1307" actId="1076"/>
          <ac:picMkLst>
            <pc:docMk/>
            <pc:sldMk cId="630722221" sldId="496"/>
            <ac:picMk id="201" creationId="{2EB7879F-1D4F-4234-89B6-505D8C5A54A6}"/>
          </ac:picMkLst>
        </pc:picChg>
        <pc:picChg chg="add del mod">
          <ac:chgData name="Andrea del Pilar Acero Alvarez" userId="8556a820-35b4-4567-89e8-1b8f1fc94414" providerId="ADAL" clId="{90021AE7-FFE5-4567-9AE9-DCD45FADBE69}" dt="2019-09-11T10:29:57.466" v="1010" actId="478"/>
          <ac:picMkLst>
            <pc:docMk/>
            <pc:sldMk cId="630722221" sldId="496"/>
            <ac:picMk id="1026" creationId="{96439870-EA42-4782-9811-05BAE9A0A67D}"/>
          </ac:picMkLst>
        </pc:picChg>
        <pc:picChg chg="add mod modCrop">
          <ac:chgData name="Andrea del Pilar Acero Alvarez" userId="8556a820-35b4-4567-89e8-1b8f1fc94414" providerId="ADAL" clId="{90021AE7-FFE5-4567-9AE9-DCD45FADBE69}" dt="2019-09-11T10:31:18.150" v="1024" actId="1076"/>
          <ac:picMkLst>
            <pc:docMk/>
            <pc:sldMk cId="630722221" sldId="496"/>
            <ac:picMk id="1027" creationId="{8940FCBE-94A7-4A24-84D3-C270D8B46C30}"/>
          </ac:picMkLst>
        </pc:picChg>
        <pc:picChg chg="add del mod">
          <ac:chgData name="Andrea del Pilar Acero Alvarez" userId="8556a820-35b4-4567-89e8-1b8f1fc94414" providerId="ADAL" clId="{90021AE7-FFE5-4567-9AE9-DCD45FADBE69}" dt="2019-09-11T10:29:48.770" v="1008" actId="478"/>
          <ac:picMkLst>
            <pc:docMk/>
            <pc:sldMk cId="630722221" sldId="496"/>
            <ac:picMk id="1028" creationId="{B65621F0-BD7E-470E-985E-4F3B22066C07}"/>
          </ac:picMkLst>
        </pc:picChg>
        <pc:picChg chg="add mod">
          <ac:chgData name="Andrea del Pilar Acero Alvarez" userId="8556a820-35b4-4567-89e8-1b8f1fc94414" providerId="ADAL" clId="{90021AE7-FFE5-4567-9AE9-DCD45FADBE69}" dt="2019-09-11T10:31:23.945" v="1027" actId="1076"/>
          <ac:picMkLst>
            <pc:docMk/>
            <pc:sldMk cId="630722221" sldId="496"/>
            <ac:picMk id="1033" creationId="{56C9E15F-0062-43F7-ABD7-0236A7C114CF}"/>
          </ac:picMkLst>
        </pc:picChg>
        <pc:cxnChg chg="del">
          <ac:chgData name="Andrea del Pilar Acero Alvarez" userId="8556a820-35b4-4567-89e8-1b8f1fc94414" providerId="ADAL" clId="{90021AE7-FFE5-4567-9AE9-DCD45FADBE69}" dt="2019-09-11T09:30:26.590" v="275" actId="478"/>
          <ac:cxnSpMkLst>
            <pc:docMk/>
            <pc:sldMk cId="630722221" sldId="496"/>
            <ac:cxnSpMk id="5" creationId="{534A14D9-BF46-4F0B-8BBA-0B1DD8254B44}"/>
          </ac:cxnSpMkLst>
        </pc:cxnChg>
        <pc:cxnChg chg="add mod">
          <ac:chgData name="Andrea del Pilar Acero Alvarez" userId="8556a820-35b4-4567-89e8-1b8f1fc94414" providerId="ADAL" clId="{90021AE7-FFE5-4567-9AE9-DCD45FADBE69}" dt="2019-09-11T10:11:32.009" v="736" actId="14100"/>
          <ac:cxnSpMkLst>
            <pc:docMk/>
            <pc:sldMk cId="630722221" sldId="496"/>
            <ac:cxnSpMk id="9" creationId="{2E534695-D2E1-4542-AE46-A59A6B948B79}"/>
          </ac:cxnSpMkLst>
        </pc:cxnChg>
        <pc:cxnChg chg="del">
          <ac:chgData name="Andrea del Pilar Acero Alvarez" userId="8556a820-35b4-4567-89e8-1b8f1fc94414" providerId="ADAL" clId="{90021AE7-FFE5-4567-9AE9-DCD45FADBE69}" dt="2019-09-11T09:30:26.590" v="275" actId="478"/>
          <ac:cxnSpMkLst>
            <pc:docMk/>
            <pc:sldMk cId="630722221" sldId="496"/>
            <ac:cxnSpMk id="10" creationId="{B1C0F178-1D14-410A-A9B4-1B6C9E2F2EE7}"/>
          </ac:cxnSpMkLst>
        </pc:cxnChg>
        <pc:cxnChg chg="add del mod">
          <ac:chgData name="Andrea del Pilar Acero Alvarez" userId="8556a820-35b4-4567-89e8-1b8f1fc94414" providerId="ADAL" clId="{90021AE7-FFE5-4567-9AE9-DCD45FADBE69}" dt="2019-09-11T10:01:16.056" v="532" actId="478"/>
          <ac:cxnSpMkLst>
            <pc:docMk/>
            <pc:sldMk cId="630722221" sldId="496"/>
            <ac:cxnSpMk id="16" creationId="{3AD3C1C6-2404-4FEA-89B7-640AAD27AC68}"/>
          </ac:cxnSpMkLst>
        </pc:cxnChg>
        <pc:cxnChg chg="del">
          <ac:chgData name="Andrea del Pilar Acero Alvarez" userId="8556a820-35b4-4567-89e8-1b8f1fc94414" providerId="ADAL" clId="{90021AE7-FFE5-4567-9AE9-DCD45FADBE69}" dt="2019-09-11T09:30:26.590" v="275" actId="478"/>
          <ac:cxnSpMkLst>
            <pc:docMk/>
            <pc:sldMk cId="630722221" sldId="496"/>
            <ac:cxnSpMk id="17" creationId="{24A64943-5641-4582-9909-6994FBACD37F}"/>
          </ac:cxnSpMkLst>
        </pc:cxnChg>
        <pc:cxnChg chg="del">
          <ac:chgData name="Andrea del Pilar Acero Alvarez" userId="8556a820-35b4-4567-89e8-1b8f1fc94414" providerId="ADAL" clId="{90021AE7-FFE5-4567-9AE9-DCD45FADBE69}" dt="2019-09-11T09:30:26.590" v="275" actId="478"/>
          <ac:cxnSpMkLst>
            <pc:docMk/>
            <pc:sldMk cId="630722221" sldId="496"/>
            <ac:cxnSpMk id="19" creationId="{E928CC14-69BF-418F-8815-70CF78FBC5AD}"/>
          </ac:cxnSpMkLst>
        </pc:cxnChg>
        <pc:cxnChg chg="add del mod">
          <ac:chgData name="Andrea del Pilar Acero Alvarez" userId="8556a820-35b4-4567-89e8-1b8f1fc94414" providerId="ADAL" clId="{90021AE7-FFE5-4567-9AE9-DCD45FADBE69}" dt="2019-09-11T10:01:18.181" v="533" actId="478"/>
          <ac:cxnSpMkLst>
            <pc:docMk/>
            <pc:sldMk cId="630722221" sldId="496"/>
            <ac:cxnSpMk id="20" creationId="{3CF3144F-D4B4-4305-BF1B-F4F7F8FF1BF5}"/>
          </ac:cxnSpMkLst>
        </pc:cxnChg>
        <pc:cxnChg chg="del">
          <ac:chgData name="Andrea del Pilar Acero Alvarez" userId="8556a820-35b4-4567-89e8-1b8f1fc94414" providerId="ADAL" clId="{90021AE7-FFE5-4567-9AE9-DCD45FADBE69}" dt="2019-09-11T09:30:26.590" v="275" actId="478"/>
          <ac:cxnSpMkLst>
            <pc:docMk/>
            <pc:sldMk cId="630722221" sldId="496"/>
            <ac:cxnSpMk id="24" creationId="{869A3166-95B0-42C3-9799-77CE9D13B5C9}"/>
          </ac:cxnSpMkLst>
        </pc:cxnChg>
        <pc:cxnChg chg="add del mod">
          <ac:chgData name="Andrea del Pilar Acero Alvarez" userId="8556a820-35b4-4567-89e8-1b8f1fc94414" providerId="ADAL" clId="{90021AE7-FFE5-4567-9AE9-DCD45FADBE69}" dt="2019-09-11T10:02:08.221" v="541" actId="478"/>
          <ac:cxnSpMkLst>
            <pc:docMk/>
            <pc:sldMk cId="630722221" sldId="496"/>
            <ac:cxnSpMk id="25" creationId="{34E2C95A-FD87-4C46-A66F-B97E76011108}"/>
          </ac:cxnSpMkLst>
        </pc:cxnChg>
        <pc:cxnChg chg="del">
          <ac:chgData name="Andrea del Pilar Acero Alvarez" userId="8556a820-35b4-4567-89e8-1b8f1fc94414" providerId="ADAL" clId="{90021AE7-FFE5-4567-9AE9-DCD45FADBE69}" dt="2019-09-11T09:30:26.590" v="275" actId="478"/>
          <ac:cxnSpMkLst>
            <pc:docMk/>
            <pc:sldMk cId="630722221" sldId="496"/>
            <ac:cxnSpMk id="27" creationId="{AF9FD46D-5510-49E3-91DB-02EF7D278496}"/>
          </ac:cxnSpMkLst>
        </pc:cxnChg>
        <pc:cxnChg chg="add del mod">
          <ac:chgData name="Andrea del Pilar Acero Alvarez" userId="8556a820-35b4-4567-89e8-1b8f1fc94414" providerId="ADAL" clId="{90021AE7-FFE5-4567-9AE9-DCD45FADBE69}" dt="2019-09-11T10:03:11.603" v="554" actId="478"/>
          <ac:cxnSpMkLst>
            <pc:docMk/>
            <pc:sldMk cId="630722221" sldId="496"/>
            <ac:cxnSpMk id="28" creationId="{DDCBEA92-BBAD-4D6E-898B-177A9F43170F}"/>
          </ac:cxnSpMkLst>
        </pc:cxnChg>
        <pc:cxnChg chg="add del mod">
          <ac:chgData name="Andrea del Pilar Acero Alvarez" userId="8556a820-35b4-4567-89e8-1b8f1fc94414" providerId="ADAL" clId="{90021AE7-FFE5-4567-9AE9-DCD45FADBE69}" dt="2019-09-11T10:03:09.244" v="553" actId="478"/>
          <ac:cxnSpMkLst>
            <pc:docMk/>
            <pc:sldMk cId="630722221" sldId="496"/>
            <ac:cxnSpMk id="30" creationId="{391AD787-F5BE-4E12-B297-E7E70E316ACA}"/>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32" creationId="{CFF2FE28-DBBA-468B-AA4C-ADC526F217AA}"/>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39" creationId="{E07A25AD-B9B3-4AF4-A806-D234A414092A}"/>
          </ac:cxnSpMkLst>
        </pc:cxnChg>
        <pc:cxnChg chg="add del mod">
          <ac:chgData name="Andrea del Pilar Acero Alvarez" userId="8556a820-35b4-4567-89e8-1b8f1fc94414" providerId="ADAL" clId="{90021AE7-FFE5-4567-9AE9-DCD45FADBE69}" dt="2019-09-11T10:16:38.630" v="844" actId="478"/>
          <ac:cxnSpMkLst>
            <pc:docMk/>
            <pc:sldMk cId="630722221" sldId="496"/>
            <ac:cxnSpMk id="44" creationId="{294B8806-2151-4BB3-AD75-230AE6A8F031}"/>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46" creationId="{8682B507-89AF-4EC5-9372-B9BBEB535AC2}"/>
          </ac:cxnSpMkLst>
        </pc:cxnChg>
        <pc:cxnChg chg="add del mod">
          <ac:chgData name="Andrea del Pilar Acero Alvarez" userId="8556a820-35b4-4567-89e8-1b8f1fc94414" providerId="ADAL" clId="{90021AE7-FFE5-4567-9AE9-DCD45FADBE69}" dt="2019-09-11T10:17:38.608" v="849" actId="478"/>
          <ac:cxnSpMkLst>
            <pc:docMk/>
            <pc:sldMk cId="630722221" sldId="496"/>
            <ac:cxnSpMk id="57" creationId="{EC2A6901-6263-4F9B-A8BB-2D180A6B385C}"/>
          </ac:cxnSpMkLst>
        </pc:cxnChg>
        <pc:cxnChg chg="add mod">
          <ac:chgData name="Andrea del Pilar Acero Alvarez" userId="8556a820-35b4-4567-89e8-1b8f1fc94414" providerId="ADAL" clId="{90021AE7-FFE5-4567-9AE9-DCD45FADBE69}" dt="2019-09-11T09:45:52.113" v="356" actId="164"/>
          <ac:cxnSpMkLst>
            <pc:docMk/>
            <pc:sldMk cId="630722221" sldId="496"/>
            <ac:cxnSpMk id="104" creationId="{460E1F76-9AFE-4F2D-BD27-DFA8F9BEE6BE}"/>
          </ac:cxnSpMkLst>
        </pc:cxnChg>
        <pc:cxnChg chg="add mod">
          <ac:chgData name="Andrea del Pilar Acero Alvarez" userId="8556a820-35b4-4567-89e8-1b8f1fc94414" providerId="ADAL" clId="{90021AE7-FFE5-4567-9AE9-DCD45FADBE69}" dt="2019-09-11T09:45:52.113" v="356" actId="164"/>
          <ac:cxnSpMkLst>
            <pc:docMk/>
            <pc:sldMk cId="630722221" sldId="496"/>
            <ac:cxnSpMk id="110" creationId="{E5AF2221-5B1C-4022-BEB7-2A990594708D}"/>
          </ac:cxnSpMkLst>
        </pc:cxnChg>
        <pc:cxnChg chg="add mod">
          <ac:chgData name="Andrea del Pilar Acero Alvarez" userId="8556a820-35b4-4567-89e8-1b8f1fc94414" providerId="ADAL" clId="{90021AE7-FFE5-4567-9AE9-DCD45FADBE69}" dt="2019-09-11T10:46:13.985" v="1315" actId="14100"/>
          <ac:cxnSpMkLst>
            <pc:docMk/>
            <pc:sldMk cId="630722221" sldId="496"/>
            <ac:cxnSpMk id="130" creationId="{DF9A6F25-5DC0-4884-BD3A-1E98FC17F582}"/>
          </ac:cxnSpMkLst>
        </pc:cxnChg>
        <pc:cxnChg chg="add mod">
          <ac:chgData name="Andrea del Pilar Acero Alvarez" userId="8556a820-35b4-4567-89e8-1b8f1fc94414" providerId="ADAL" clId="{90021AE7-FFE5-4567-9AE9-DCD45FADBE69}" dt="2019-09-11T10:53:47.669" v="1386" actId="13822"/>
          <ac:cxnSpMkLst>
            <pc:docMk/>
            <pc:sldMk cId="630722221" sldId="496"/>
            <ac:cxnSpMk id="139" creationId="{0F2C9C77-59AC-479F-AAFB-160D559DE866}"/>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1025" creationId="{5E1C8C28-EC0A-44E2-AFD7-5E12403D61FC}"/>
          </ac:cxnSpMkLst>
        </pc:cxnChg>
        <pc:cxnChg chg="add del mod">
          <ac:chgData name="Andrea del Pilar Acero Alvarez" userId="8556a820-35b4-4567-89e8-1b8f1fc94414" providerId="ADAL" clId="{90021AE7-FFE5-4567-9AE9-DCD45FADBE69}" dt="2019-09-11T10:30:05.595" v="1013" actId="478"/>
          <ac:cxnSpMkLst>
            <pc:docMk/>
            <pc:sldMk cId="630722221" sldId="496"/>
            <ac:cxnSpMk id="1030" creationId="{6037AF93-BE08-4573-BBC8-660514F20EE9}"/>
          </ac:cxnSpMkLst>
        </pc:cxnChg>
        <pc:cxnChg chg="add del mod">
          <ac:chgData name="Andrea del Pilar Acero Alvarez" userId="8556a820-35b4-4567-89e8-1b8f1fc94414" providerId="ADAL" clId="{90021AE7-FFE5-4567-9AE9-DCD45FADBE69}" dt="2019-09-11T10:44:23.273" v="1292" actId="478"/>
          <ac:cxnSpMkLst>
            <pc:docMk/>
            <pc:sldMk cId="630722221" sldId="496"/>
            <ac:cxnSpMk id="1035" creationId="{7D64670C-74D0-4EC3-AE5F-94AEAFCB0ABA}"/>
          </ac:cxnSpMkLst>
        </pc:cxnChg>
        <pc:cxnChg chg="add del mod">
          <ac:chgData name="Andrea del Pilar Acero Alvarez" userId="8556a820-35b4-4567-89e8-1b8f1fc94414" providerId="ADAL" clId="{90021AE7-FFE5-4567-9AE9-DCD45FADBE69}" dt="2019-09-11T10:44:45.626" v="1298" actId="478"/>
          <ac:cxnSpMkLst>
            <pc:docMk/>
            <pc:sldMk cId="630722221" sldId="496"/>
            <ac:cxnSpMk id="1037" creationId="{9D99E7F7-9A4B-40BC-8CB7-7B5FDE913D67}"/>
          </ac:cxnSpMkLst>
        </pc:cxnChg>
        <pc:cxnChg chg="add mod">
          <ac:chgData name="Andrea del Pilar Acero Alvarez" userId="8556a820-35b4-4567-89e8-1b8f1fc94414" providerId="ADAL" clId="{90021AE7-FFE5-4567-9AE9-DCD45FADBE69}" dt="2019-09-11T10:43:10.500" v="1239" actId="14100"/>
          <ac:cxnSpMkLst>
            <pc:docMk/>
            <pc:sldMk cId="630722221" sldId="496"/>
            <ac:cxnSpMk id="1040" creationId="{2B071529-F4EE-433F-A377-7320EB58C83A}"/>
          </ac:cxnSpMkLst>
        </pc:cxnChg>
        <pc:cxnChg chg="add mod">
          <ac:chgData name="Andrea del Pilar Acero Alvarez" userId="8556a820-35b4-4567-89e8-1b8f1fc94414" providerId="ADAL" clId="{90021AE7-FFE5-4567-9AE9-DCD45FADBE69}" dt="2019-09-11T10:44:37.018" v="1294" actId="13822"/>
          <ac:cxnSpMkLst>
            <pc:docMk/>
            <pc:sldMk cId="630722221" sldId="496"/>
            <ac:cxnSpMk id="1049" creationId="{D0A7C8C2-0D55-464E-A47A-4581EC7C3376}"/>
          </ac:cxnSpMkLst>
        </pc:cxnChg>
        <pc:cxnChg chg="add mod">
          <ac:chgData name="Andrea del Pilar Acero Alvarez" userId="8556a820-35b4-4567-89e8-1b8f1fc94414" providerId="ADAL" clId="{90021AE7-FFE5-4567-9AE9-DCD45FADBE69}" dt="2019-09-11T10:44:59.498" v="1300" actId="13822"/>
          <ac:cxnSpMkLst>
            <pc:docMk/>
            <pc:sldMk cId="630722221" sldId="496"/>
            <ac:cxnSpMk id="1051" creationId="{24CABD08-1443-4E44-AD98-B88AC1BE4BCA}"/>
          </ac:cxnSpMkLst>
        </pc:cxnChg>
        <pc:cxnChg chg="add del mod">
          <ac:chgData name="Andrea del Pilar Acero Alvarez" userId="8556a820-35b4-4567-89e8-1b8f1fc94414" providerId="ADAL" clId="{90021AE7-FFE5-4567-9AE9-DCD45FADBE69}" dt="2019-09-11T10:45:31.162" v="1309" actId="478"/>
          <ac:cxnSpMkLst>
            <pc:docMk/>
            <pc:sldMk cId="630722221" sldId="496"/>
            <ac:cxnSpMk id="1053" creationId="{C6598B80-1C56-4B80-ABD6-EE552DCDF261}"/>
          </ac:cxnSpMkLst>
        </pc:cxnChg>
        <pc:cxnChg chg="add mod">
          <ac:chgData name="Andrea del Pilar Acero Alvarez" userId="8556a820-35b4-4567-89e8-1b8f1fc94414" providerId="ADAL" clId="{90021AE7-FFE5-4567-9AE9-DCD45FADBE69}" dt="2019-09-11T10:46:18.655" v="1316" actId="14100"/>
          <ac:cxnSpMkLst>
            <pc:docMk/>
            <pc:sldMk cId="630722221" sldId="496"/>
            <ac:cxnSpMk id="1055" creationId="{58E16869-9930-4E75-BE2A-78C52E1EA6EF}"/>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76" creationId="{15C9DCD1-0487-45B0-B32B-DCE676DCDB16}"/>
          </ac:cxnSpMkLst>
        </pc:cxnChg>
        <pc:cxnChg chg="add del mod">
          <ac:chgData name="Andrea del Pilar Acero Alvarez" userId="8556a820-35b4-4567-89e8-1b8f1fc94414" providerId="ADAL" clId="{90021AE7-FFE5-4567-9AE9-DCD45FADBE69}" dt="2019-09-11T10:04:48.482" v="568" actId="478"/>
          <ac:cxnSpMkLst>
            <pc:docMk/>
            <pc:sldMk cId="630722221" sldId="496"/>
            <ac:cxnSpMk id="7178" creationId="{7289FA1A-D241-45C6-AEEC-14EDE1CABA78}"/>
          </ac:cxnSpMkLst>
        </pc:cxnChg>
        <pc:cxnChg chg="add del mod">
          <ac:chgData name="Andrea del Pilar Acero Alvarez" userId="8556a820-35b4-4567-89e8-1b8f1fc94414" providerId="ADAL" clId="{90021AE7-FFE5-4567-9AE9-DCD45FADBE69}" dt="2019-09-11T10:14:17.272" v="832" actId="478"/>
          <ac:cxnSpMkLst>
            <pc:docMk/>
            <pc:sldMk cId="630722221" sldId="496"/>
            <ac:cxnSpMk id="7180" creationId="{DF41B5F0-8EAB-4961-8709-CEAD698ABDB4}"/>
          </ac:cxnSpMkLst>
        </pc:cxnChg>
        <pc:cxnChg chg="add del mod">
          <ac:chgData name="Andrea del Pilar Acero Alvarez" userId="8556a820-35b4-4567-89e8-1b8f1fc94414" providerId="ADAL" clId="{90021AE7-FFE5-4567-9AE9-DCD45FADBE69}" dt="2019-09-11T10:14:15.429" v="831" actId="478"/>
          <ac:cxnSpMkLst>
            <pc:docMk/>
            <pc:sldMk cId="630722221" sldId="496"/>
            <ac:cxnSpMk id="7182" creationId="{C7949E12-C3EE-46C9-84F3-3F895A1C2E75}"/>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89" creationId="{447F6FF6-3C9D-4182-867F-BF20DD768E72}"/>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93" creationId="{AE012C18-E381-41AC-BADD-DBFF06B3AC45}"/>
          </ac:cxnSpMkLst>
        </pc:cxnChg>
      </pc:sldChg>
      <pc:sldChg chg="add del">
        <pc:chgData name="Andrea del Pilar Acero Alvarez" userId="8556a820-35b4-4567-89e8-1b8f1fc94414" providerId="ADAL" clId="{90021AE7-FFE5-4567-9AE9-DCD45FADBE69}" dt="2019-09-11T09:40:05.517" v="351" actId="2696"/>
        <pc:sldMkLst>
          <pc:docMk/>
          <pc:sldMk cId="3656158915" sldId="497"/>
        </pc:sldMkLst>
      </pc:sldChg>
      <pc:sldChg chg="add del">
        <pc:chgData name="Andrea del Pilar Acero Alvarez" userId="8556a820-35b4-4567-89e8-1b8f1fc94414" providerId="ADAL" clId="{90021AE7-FFE5-4567-9AE9-DCD45FADBE69}" dt="2019-09-11T10:54:22.101" v="1387" actId="2696"/>
        <pc:sldMkLst>
          <pc:docMk/>
          <pc:sldMk cId="4178737744" sldId="497"/>
        </pc:sldMkLst>
      </pc:sldChg>
      <pc:sldChg chg="addSp delSp modSp add ord">
        <pc:chgData name="Andrea del Pilar Acero Alvarez" userId="8556a820-35b4-4567-89e8-1b8f1fc94414" providerId="ADAL" clId="{90021AE7-FFE5-4567-9AE9-DCD45FADBE69}" dt="2019-09-11T10:54:47.328" v="1414" actId="1076"/>
        <pc:sldMkLst>
          <pc:docMk/>
          <pc:sldMk cId="1365090311" sldId="498"/>
        </pc:sldMkLst>
        <pc:spChg chg="add mod">
          <ac:chgData name="Andrea del Pilar Acero Alvarez" userId="8556a820-35b4-4567-89e8-1b8f1fc94414" providerId="ADAL" clId="{90021AE7-FFE5-4567-9AE9-DCD45FADBE69}" dt="2019-09-11T10:28:15.327" v="961" actId="20577"/>
          <ac:spMkLst>
            <pc:docMk/>
            <pc:sldMk cId="1365090311" sldId="498"/>
            <ac:spMk id="38" creationId="{520FBD48-261D-414B-95DC-8E9083FE8500}"/>
          </ac:spMkLst>
        </pc:spChg>
        <pc:spChg chg="mod">
          <ac:chgData name="Andrea del Pilar Acero Alvarez" userId="8556a820-35b4-4567-89e8-1b8f1fc94414" providerId="ADAL" clId="{90021AE7-FFE5-4567-9AE9-DCD45FADBE69}" dt="2019-09-11T10:54:47.328" v="1414" actId="1076"/>
          <ac:spMkLst>
            <pc:docMk/>
            <pc:sldMk cId="1365090311" sldId="498"/>
            <ac:spMk id="81" creationId="{F3EC5EFF-A2BB-4F97-AA3F-011204DD5647}"/>
          </ac:spMkLst>
        </pc:spChg>
        <pc:spChg chg="mod">
          <ac:chgData name="Andrea del Pilar Acero Alvarez" userId="8556a820-35b4-4567-89e8-1b8f1fc94414" providerId="ADAL" clId="{90021AE7-FFE5-4567-9AE9-DCD45FADBE69}" dt="2019-09-11T10:28:50.737" v="971" actId="20577"/>
          <ac:spMkLst>
            <pc:docMk/>
            <pc:sldMk cId="1365090311" sldId="498"/>
            <ac:spMk id="156" creationId="{861C8BB7-91C1-4538-9A28-0F08DE213966}"/>
          </ac:spMkLst>
        </pc:spChg>
        <pc:picChg chg="add mod">
          <ac:chgData name="Andrea del Pilar Acero Alvarez" userId="8556a820-35b4-4567-89e8-1b8f1fc94414" providerId="ADAL" clId="{90021AE7-FFE5-4567-9AE9-DCD45FADBE69}" dt="2019-09-11T10:28:01.300" v="948" actId="14100"/>
          <ac:picMkLst>
            <pc:docMk/>
            <pc:sldMk cId="1365090311" sldId="498"/>
            <ac:picMk id="31" creationId="{A0E042AE-943D-4D57-BF20-7688E50E8D1D}"/>
          </ac:picMkLst>
        </pc:picChg>
        <pc:cxnChg chg="add mod">
          <ac:chgData name="Andrea del Pilar Acero Alvarez" userId="8556a820-35b4-4567-89e8-1b8f1fc94414" providerId="ADAL" clId="{90021AE7-FFE5-4567-9AE9-DCD45FADBE69}" dt="2019-09-11T10:28:49.227" v="970" actId="14100"/>
          <ac:cxnSpMkLst>
            <pc:docMk/>
            <pc:sldMk cId="1365090311" sldId="498"/>
            <ac:cxnSpMk id="3" creationId="{442C9EBA-0CD3-4B0B-B3B9-D7E2DF84D76F}"/>
          </ac:cxnSpMkLst>
        </pc:cxnChg>
        <pc:cxnChg chg="add mod">
          <ac:chgData name="Andrea del Pilar Acero Alvarez" userId="8556a820-35b4-4567-89e8-1b8f1fc94414" providerId="ADAL" clId="{90021AE7-FFE5-4567-9AE9-DCD45FADBE69}" dt="2019-09-11T10:28:38.521" v="963" actId="13822"/>
          <ac:cxnSpMkLst>
            <pc:docMk/>
            <pc:sldMk cId="1365090311" sldId="498"/>
            <ac:cxnSpMk id="11" creationId="{3FE45E48-5B85-4BB2-B3B9-463AB13941A4}"/>
          </ac:cxnSpMkLst>
        </pc:cxnChg>
        <pc:cxnChg chg="del mod">
          <ac:chgData name="Andrea del Pilar Acero Alvarez" userId="8556a820-35b4-4567-89e8-1b8f1fc94414" providerId="ADAL" clId="{90021AE7-FFE5-4567-9AE9-DCD45FADBE69}" dt="2019-09-11T10:27:30.680" v="941" actId="478"/>
          <ac:cxnSpMkLst>
            <pc:docMk/>
            <pc:sldMk cId="1365090311" sldId="498"/>
            <ac:cxnSpMk id="1030" creationId="{6037AF93-BE08-4573-BBC8-660514F20EE9}"/>
          </ac:cxnSpMkLst>
        </pc:cxnChg>
      </pc:sldChg>
      <pc:sldChg chg="add">
        <pc:chgData name="Andrea del Pilar Acero Alvarez" userId="8556a820-35b4-4567-89e8-1b8f1fc94414" providerId="ADAL" clId="{90021AE7-FFE5-4567-9AE9-DCD45FADBE69}" dt="2019-09-11T10:56:17.110" v="1415"/>
        <pc:sldMkLst>
          <pc:docMk/>
          <pc:sldMk cId="1225946511" sldId="499"/>
        </pc:sldMkLst>
      </pc:sldChg>
      <pc:sldChg chg="addSp delSp modSp add">
        <pc:chgData name="Andrea del Pilar Acero Alvarez" userId="8556a820-35b4-4567-89e8-1b8f1fc94414" providerId="ADAL" clId="{90021AE7-FFE5-4567-9AE9-DCD45FADBE69}" dt="2019-09-11T10:59:50.244" v="1450" actId="14100"/>
        <pc:sldMkLst>
          <pc:docMk/>
          <pc:sldMk cId="2232144420" sldId="500"/>
        </pc:sldMkLst>
        <pc:picChg chg="add mod modCrop">
          <ac:chgData name="Andrea del Pilar Acero Alvarez" userId="8556a820-35b4-4567-89e8-1b8f1fc94414" providerId="ADAL" clId="{90021AE7-FFE5-4567-9AE9-DCD45FADBE69}" dt="2019-09-11T10:59:50.244" v="1450" actId="14100"/>
          <ac:picMkLst>
            <pc:docMk/>
            <pc:sldMk cId="2232144420" sldId="500"/>
            <ac:picMk id="3" creationId="{AFAC2111-3491-4F93-9724-FAA4AFC3A3D2}"/>
          </ac:picMkLst>
        </pc:picChg>
        <pc:picChg chg="del">
          <ac:chgData name="Andrea del Pilar Acero Alvarez" userId="8556a820-35b4-4567-89e8-1b8f1fc94414" providerId="ADAL" clId="{90021AE7-FFE5-4567-9AE9-DCD45FADBE69}" dt="2019-09-11T10:59:24.277" v="1444" actId="478"/>
          <ac:picMkLst>
            <pc:docMk/>
            <pc:sldMk cId="2232144420" sldId="500"/>
            <ac:picMk id="4" creationId="{ED15C0A7-2924-4628-B51C-F5F23D81689B}"/>
          </ac:picMkLst>
        </pc:picChg>
      </pc:sldChg>
      <pc:sldChg chg="add del">
        <pc:chgData name="Andrea del Pilar Acero Alvarez" userId="8556a820-35b4-4567-89e8-1b8f1fc94414" providerId="ADAL" clId="{90021AE7-FFE5-4567-9AE9-DCD45FADBE69}" dt="2019-09-11T14:27:19.284" v="1454"/>
        <pc:sldMkLst>
          <pc:docMk/>
          <pc:sldMk cId="156466944" sldId="502"/>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aceroa\Downloads\Empresas%20Aporte%200%20y%20Afiliados%20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aceroa\Downloads\2-002_1%20Afiliados%20(Cubo)%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rendline>
            <c:trendlineType val="linear"/>
            <c:dispRSqr val="0"/>
            <c:dispEq val="0"/>
          </c:trendline>
          <c:cat>
            <c:strRef>
              <c:f>'Empresas Aporte 0 y Afiliados 0'!$B$4:$B$35</c:f>
              <c:strCache>
                <c:ptCount val="32"/>
                <c:pt idx="0">
                  <c:v>Enero/2017</c:v>
                </c:pt>
                <c:pt idx="1">
                  <c:v>Febrero/2017</c:v>
                </c:pt>
                <c:pt idx="2">
                  <c:v>Marzo/2017</c:v>
                </c:pt>
                <c:pt idx="3">
                  <c:v>Abril/2017</c:v>
                </c:pt>
                <c:pt idx="4">
                  <c:v>Mayo/2017</c:v>
                </c:pt>
                <c:pt idx="5">
                  <c:v>Junio/2017</c:v>
                </c:pt>
                <c:pt idx="6">
                  <c:v>Julio/2017</c:v>
                </c:pt>
                <c:pt idx="7">
                  <c:v>Agosto/2017</c:v>
                </c:pt>
                <c:pt idx="8">
                  <c:v>Septiembre/2017</c:v>
                </c:pt>
                <c:pt idx="9">
                  <c:v>Octubre/2017</c:v>
                </c:pt>
                <c:pt idx="10">
                  <c:v>Noviembre/2017</c:v>
                </c:pt>
                <c:pt idx="11">
                  <c:v>Diciembre/2017</c:v>
                </c:pt>
                <c:pt idx="12">
                  <c:v>Enero/2018</c:v>
                </c:pt>
                <c:pt idx="13">
                  <c:v>Febrero/2018</c:v>
                </c:pt>
                <c:pt idx="14">
                  <c:v>Marzo/2018</c:v>
                </c:pt>
                <c:pt idx="15">
                  <c:v>Abril/2018</c:v>
                </c:pt>
                <c:pt idx="16">
                  <c:v>Mayo/2018</c:v>
                </c:pt>
                <c:pt idx="17">
                  <c:v>Junio/2018</c:v>
                </c:pt>
                <c:pt idx="18">
                  <c:v>Julio/2018</c:v>
                </c:pt>
                <c:pt idx="19">
                  <c:v>Agosto/2018</c:v>
                </c:pt>
                <c:pt idx="20">
                  <c:v>Septiembre/2018</c:v>
                </c:pt>
                <c:pt idx="21">
                  <c:v>Octubre/2018</c:v>
                </c:pt>
                <c:pt idx="22">
                  <c:v>Noviembre/2018</c:v>
                </c:pt>
                <c:pt idx="23">
                  <c:v>Diciembre/2018</c:v>
                </c:pt>
                <c:pt idx="24">
                  <c:v>Enero/2019</c:v>
                </c:pt>
                <c:pt idx="25">
                  <c:v>Febrero/2019</c:v>
                </c:pt>
                <c:pt idx="26">
                  <c:v>Marzo/2019</c:v>
                </c:pt>
                <c:pt idx="27">
                  <c:v>Abril/2019</c:v>
                </c:pt>
                <c:pt idx="28">
                  <c:v>Mayo/2019</c:v>
                </c:pt>
                <c:pt idx="29">
                  <c:v>Junio/2019</c:v>
                </c:pt>
                <c:pt idx="30">
                  <c:v>Julio/2019</c:v>
                </c:pt>
                <c:pt idx="31">
                  <c:v>Agosto/2019</c:v>
                </c:pt>
              </c:strCache>
            </c:strRef>
          </c:cat>
          <c:val>
            <c:numRef>
              <c:f>'Empresas Aporte 0 y Afiliados 0'!$C$4:$C$35</c:f>
              <c:numCache>
                <c:formatCode>#,##0;\(#,##0\)</c:formatCode>
                <c:ptCount val="32"/>
                <c:pt idx="0">
                  <c:v>55698</c:v>
                </c:pt>
                <c:pt idx="1">
                  <c:v>59658</c:v>
                </c:pt>
                <c:pt idx="2">
                  <c:v>63012</c:v>
                </c:pt>
                <c:pt idx="3">
                  <c:v>63066</c:v>
                </c:pt>
                <c:pt idx="4">
                  <c:v>60735</c:v>
                </c:pt>
                <c:pt idx="5">
                  <c:v>59973</c:v>
                </c:pt>
                <c:pt idx="6">
                  <c:v>61265</c:v>
                </c:pt>
                <c:pt idx="7">
                  <c:v>61651</c:v>
                </c:pt>
                <c:pt idx="8">
                  <c:v>64635</c:v>
                </c:pt>
                <c:pt idx="9">
                  <c:v>61941</c:v>
                </c:pt>
                <c:pt idx="10">
                  <c:v>60174</c:v>
                </c:pt>
                <c:pt idx="11">
                  <c:v>61048</c:v>
                </c:pt>
                <c:pt idx="12">
                  <c:v>64268</c:v>
                </c:pt>
                <c:pt idx="13">
                  <c:v>71980</c:v>
                </c:pt>
                <c:pt idx="14">
                  <c:v>73179</c:v>
                </c:pt>
                <c:pt idx="15">
                  <c:v>72892</c:v>
                </c:pt>
                <c:pt idx="16">
                  <c:v>72991</c:v>
                </c:pt>
                <c:pt idx="17">
                  <c:v>73593</c:v>
                </c:pt>
                <c:pt idx="18">
                  <c:v>74627</c:v>
                </c:pt>
                <c:pt idx="19">
                  <c:v>75892</c:v>
                </c:pt>
                <c:pt idx="20">
                  <c:v>77677</c:v>
                </c:pt>
                <c:pt idx="21">
                  <c:v>76058</c:v>
                </c:pt>
                <c:pt idx="22">
                  <c:v>77065</c:v>
                </c:pt>
                <c:pt idx="23">
                  <c:v>74869</c:v>
                </c:pt>
                <c:pt idx="24">
                  <c:v>77490</c:v>
                </c:pt>
                <c:pt idx="25">
                  <c:v>83591</c:v>
                </c:pt>
                <c:pt idx="26">
                  <c:v>83847</c:v>
                </c:pt>
                <c:pt idx="27">
                  <c:v>84579</c:v>
                </c:pt>
                <c:pt idx="28">
                  <c:v>81428</c:v>
                </c:pt>
                <c:pt idx="29">
                  <c:v>85303</c:v>
                </c:pt>
                <c:pt idx="30">
                  <c:v>82402</c:v>
                </c:pt>
                <c:pt idx="31">
                  <c:v>83429</c:v>
                </c:pt>
              </c:numCache>
            </c:numRef>
          </c:val>
          <c:smooth val="0"/>
          <c:extLst>
            <c:ext xmlns:c16="http://schemas.microsoft.com/office/drawing/2014/chart" uri="{C3380CC4-5D6E-409C-BE32-E72D297353CC}">
              <c16:uniqueId val="{00000000-AA7E-4A2B-8A77-492CB88336D9}"/>
            </c:ext>
          </c:extLst>
        </c:ser>
        <c:dLbls>
          <c:showLegendKey val="0"/>
          <c:showVal val="0"/>
          <c:showCatName val="0"/>
          <c:showSerName val="0"/>
          <c:showPercent val="0"/>
          <c:showBubbleSize val="0"/>
        </c:dLbls>
        <c:marker val="1"/>
        <c:smooth val="0"/>
        <c:axId val="37976704"/>
        <c:axId val="38154624"/>
      </c:lineChart>
      <c:catAx>
        <c:axId val="37976704"/>
        <c:scaling>
          <c:orientation val="minMax"/>
        </c:scaling>
        <c:delete val="0"/>
        <c:axPos val="b"/>
        <c:numFmt formatCode="General" sourceLinked="0"/>
        <c:majorTickMark val="out"/>
        <c:minorTickMark val="none"/>
        <c:tickLblPos val="nextTo"/>
        <c:txPr>
          <a:bodyPr rot="-5400000" vert="horz"/>
          <a:lstStyle/>
          <a:p>
            <a:pPr>
              <a:defRPr sz="900"/>
            </a:pPr>
            <a:endParaRPr lang="es-CO"/>
          </a:p>
        </c:txPr>
        <c:crossAx val="38154624"/>
        <c:crosses val="autoZero"/>
        <c:auto val="1"/>
        <c:lblAlgn val="ctr"/>
        <c:lblOffset val="100"/>
        <c:noMultiLvlLbl val="0"/>
      </c:catAx>
      <c:valAx>
        <c:axId val="38154624"/>
        <c:scaling>
          <c:orientation val="minMax"/>
          <c:min val="50000"/>
        </c:scaling>
        <c:delete val="0"/>
        <c:axPos val="l"/>
        <c:majorGridlines/>
        <c:numFmt formatCode="#,##0;\(#,##0\)" sourceLinked="1"/>
        <c:majorTickMark val="out"/>
        <c:minorTickMark val="none"/>
        <c:tickLblPos val="nextTo"/>
        <c:crossAx val="37976704"/>
        <c:crosses val="autoZero"/>
        <c:crossBetween val="between"/>
      </c:valAx>
    </c:plotArea>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rendline>
            <c:trendlineType val="linear"/>
            <c:dispRSqr val="0"/>
            <c:dispEq val="0"/>
          </c:trendline>
          <c:cat>
            <c:strRef>
              <c:f>('2-002.1 Afiliados (Cubo)'!$B$4:$B$15,'2-002.1 Afiliados (Cubo)'!$B$17:$B$28,'2-002.1 Afiliados (Cubo)'!$B$30:$B$37)</c:f>
              <c:strCache>
                <c:ptCount val="32"/>
                <c:pt idx="0">
                  <c:v>Enero/2017</c:v>
                </c:pt>
                <c:pt idx="1">
                  <c:v>Febrero/2017</c:v>
                </c:pt>
                <c:pt idx="2">
                  <c:v>Marzo/2017</c:v>
                </c:pt>
                <c:pt idx="3">
                  <c:v>Abril/2017</c:v>
                </c:pt>
                <c:pt idx="4">
                  <c:v>Mayo/2017</c:v>
                </c:pt>
                <c:pt idx="5">
                  <c:v>Junio/2017</c:v>
                </c:pt>
                <c:pt idx="6">
                  <c:v>Julio/2017</c:v>
                </c:pt>
                <c:pt idx="7">
                  <c:v>Agosto/2017</c:v>
                </c:pt>
                <c:pt idx="8">
                  <c:v>Septiembre/2017</c:v>
                </c:pt>
                <c:pt idx="9">
                  <c:v>Octubre/2017</c:v>
                </c:pt>
                <c:pt idx="10">
                  <c:v>Noviembre/2017</c:v>
                </c:pt>
                <c:pt idx="11">
                  <c:v>Diciembre/2017</c:v>
                </c:pt>
                <c:pt idx="12">
                  <c:v>Enero/2018</c:v>
                </c:pt>
                <c:pt idx="13">
                  <c:v>Febrero/2018</c:v>
                </c:pt>
                <c:pt idx="14">
                  <c:v>Marzo/2018</c:v>
                </c:pt>
                <c:pt idx="15">
                  <c:v>Abril/2018</c:v>
                </c:pt>
                <c:pt idx="16">
                  <c:v>Mayo/2018</c:v>
                </c:pt>
                <c:pt idx="17">
                  <c:v>Junio/2018</c:v>
                </c:pt>
                <c:pt idx="18">
                  <c:v>Julio/2018</c:v>
                </c:pt>
                <c:pt idx="19">
                  <c:v>Agosto/2018</c:v>
                </c:pt>
                <c:pt idx="20">
                  <c:v>Septiembre/2018</c:v>
                </c:pt>
                <c:pt idx="21">
                  <c:v>Octubre/2018</c:v>
                </c:pt>
                <c:pt idx="22">
                  <c:v>Noviembre/2018</c:v>
                </c:pt>
                <c:pt idx="23">
                  <c:v>Diciembre/2018</c:v>
                </c:pt>
                <c:pt idx="24">
                  <c:v>Enero/2019</c:v>
                </c:pt>
                <c:pt idx="25">
                  <c:v>Febrero/2019</c:v>
                </c:pt>
                <c:pt idx="26">
                  <c:v>Marzo/2019</c:v>
                </c:pt>
                <c:pt idx="27">
                  <c:v>Abril/2019</c:v>
                </c:pt>
                <c:pt idx="28">
                  <c:v>Mayo/2019</c:v>
                </c:pt>
                <c:pt idx="29">
                  <c:v>Junio/2019</c:v>
                </c:pt>
                <c:pt idx="30">
                  <c:v>Julio/2019</c:v>
                </c:pt>
                <c:pt idx="31">
                  <c:v>Agosto/2019</c:v>
                </c:pt>
              </c:strCache>
            </c:strRef>
          </c:cat>
          <c:val>
            <c:numRef>
              <c:f>('2-002.1 Afiliados (Cubo)'!$C$4:$C$15,'2-002.1 Afiliados (Cubo)'!$C$17:$C$28,'2-002.1 Afiliados (Cubo)'!$C$30:$C$37)</c:f>
              <c:numCache>
                <c:formatCode>#,##0;\(#,##0\)</c:formatCode>
                <c:ptCount val="32"/>
                <c:pt idx="0">
                  <c:v>182371</c:v>
                </c:pt>
                <c:pt idx="1">
                  <c:v>182731</c:v>
                </c:pt>
                <c:pt idx="2">
                  <c:v>183310</c:v>
                </c:pt>
                <c:pt idx="3">
                  <c:v>181529</c:v>
                </c:pt>
                <c:pt idx="4">
                  <c:v>177303</c:v>
                </c:pt>
                <c:pt idx="5">
                  <c:v>173991</c:v>
                </c:pt>
                <c:pt idx="6">
                  <c:v>179391</c:v>
                </c:pt>
                <c:pt idx="7">
                  <c:v>175885</c:v>
                </c:pt>
                <c:pt idx="8">
                  <c:v>174877</c:v>
                </c:pt>
                <c:pt idx="9">
                  <c:v>179338</c:v>
                </c:pt>
                <c:pt idx="10">
                  <c:v>164518</c:v>
                </c:pt>
                <c:pt idx="11">
                  <c:v>157587</c:v>
                </c:pt>
                <c:pt idx="12">
                  <c:v>189304</c:v>
                </c:pt>
                <c:pt idx="13">
                  <c:v>178473</c:v>
                </c:pt>
                <c:pt idx="14">
                  <c:v>179567</c:v>
                </c:pt>
                <c:pt idx="15">
                  <c:v>182592</c:v>
                </c:pt>
                <c:pt idx="16">
                  <c:v>176873</c:v>
                </c:pt>
                <c:pt idx="17">
                  <c:v>174515</c:v>
                </c:pt>
                <c:pt idx="18">
                  <c:v>182964</c:v>
                </c:pt>
                <c:pt idx="19">
                  <c:v>174360</c:v>
                </c:pt>
                <c:pt idx="20">
                  <c:v>178793</c:v>
                </c:pt>
                <c:pt idx="21">
                  <c:v>173739</c:v>
                </c:pt>
                <c:pt idx="22">
                  <c:v>180754</c:v>
                </c:pt>
                <c:pt idx="23">
                  <c:v>186517</c:v>
                </c:pt>
                <c:pt idx="24">
                  <c:v>190032</c:v>
                </c:pt>
                <c:pt idx="25">
                  <c:v>188049</c:v>
                </c:pt>
                <c:pt idx="26">
                  <c:v>183902</c:v>
                </c:pt>
                <c:pt idx="27">
                  <c:v>158285</c:v>
                </c:pt>
                <c:pt idx="28">
                  <c:v>155280</c:v>
                </c:pt>
                <c:pt idx="29">
                  <c:v>154311</c:v>
                </c:pt>
                <c:pt idx="30">
                  <c:v>141093</c:v>
                </c:pt>
                <c:pt idx="31">
                  <c:v>140294</c:v>
                </c:pt>
              </c:numCache>
            </c:numRef>
          </c:val>
          <c:smooth val="1"/>
          <c:extLst>
            <c:ext xmlns:c16="http://schemas.microsoft.com/office/drawing/2014/chart" uri="{C3380CC4-5D6E-409C-BE32-E72D297353CC}">
              <c16:uniqueId val="{00000000-E28F-43F6-ABA1-65F393E37951}"/>
            </c:ext>
          </c:extLst>
        </c:ser>
        <c:dLbls>
          <c:showLegendKey val="0"/>
          <c:showVal val="0"/>
          <c:showCatName val="0"/>
          <c:showSerName val="0"/>
          <c:showPercent val="0"/>
          <c:showBubbleSize val="0"/>
        </c:dLbls>
        <c:marker val="1"/>
        <c:smooth val="0"/>
        <c:axId val="63347712"/>
        <c:axId val="63362176"/>
      </c:lineChart>
      <c:catAx>
        <c:axId val="63347712"/>
        <c:scaling>
          <c:orientation val="minMax"/>
        </c:scaling>
        <c:delete val="0"/>
        <c:axPos val="b"/>
        <c:numFmt formatCode="General" sourceLinked="0"/>
        <c:majorTickMark val="out"/>
        <c:minorTickMark val="none"/>
        <c:tickLblPos val="nextTo"/>
        <c:txPr>
          <a:bodyPr rot="-5400000" vert="horz"/>
          <a:lstStyle/>
          <a:p>
            <a:pPr>
              <a:defRPr sz="900"/>
            </a:pPr>
            <a:endParaRPr lang="es-CO"/>
          </a:p>
        </c:txPr>
        <c:crossAx val="63362176"/>
        <c:crosses val="autoZero"/>
        <c:auto val="1"/>
        <c:lblAlgn val="ctr"/>
        <c:lblOffset val="100"/>
        <c:noMultiLvlLbl val="0"/>
      </c:catAx>
      <c:valAx>
        <c:axId val="63362176"/>
        <c:scaling>
          <c:orientation val="minMax"/>
          <c:min val="120000"/>
        </c:scaling>
        <c:delete val="0"/>
        <c:axPos val="l"/>
        <c:majorGridlines/>
        <c:numFmt formatCode="#,##0;\(#,##0\)" sourceLinked="1"/>
        <c:majorTickMark val="out"/>
        <c:minorTickMark val="none"/>
        <c:tickLblPos val="nextTo"/>
        <c:crossAx val="63347712"/>
        <c:crosses val="autoZero"/>
        <c:crossBetween val="between"/>
        <c:majorUnit val="10000"/>
      </c:valAx>
    </c:plotArea>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0.09987</cdr:x>
      <cdr:y>0.08788</cdr:y>
    </cdr:from>
    <cdr:to>
      <cdr:x>0.27014</cdr:x>
      <cdr:y>0.26818</cdr:y>
    </cdr:to>
    <cdr:sp macro="" textlink="">
      <cdr:nvSpPr>
        <cdr:cNvPr id="2" name="1 Rectángulo"/>
        <cdr:cNvSpPr/>
      </cdr:nvSpPr>
      <cdr:spPr>
        <a:xfrm xmlns:a="http://schemas.openxmlformats.org/drawingml/2006/main">
          <a:off x="844725" y="245666"/>
          <a:ext cx="1440160" cy="504056"/>
        </a:xfrm>
        <a:prstGeom xmlns:a="http://schemas.openxmlformats.org/drawingml/2006/main" prst="rect">
          <a:avLst/>
        </a:prstGeom>
        <a:solidFill xmlns:a="http://schemas.openxmlformats.org/drawingml/2006/main">
          <a:schemeClr val="bg1"/>
        </a:solidFill>
        <a:ln xmlns:a="http://schemas.openxmlformats.org/drawingml/2006/main" w="12700">
          <a:solidFill>
            <a:srgbClr val="00B0F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s-CO" sz="1000" dirty="0" smtClean="0">
              <a:solidFill>
                <a:schemeClr val="tx1"/>
              </a:solidFill>
            </a:rPr>
            <a:t>Promedio mensual 2017: </a:t>
          </a:r>
          <a:r>
            <a:rPr lang="es-CO" sz="1000" dirty="0" smtClean="0">
              <a:solidFill>
                <a:schemeClr val="tx1"/>
              </a:solidFill>
              <a:effectLst>
                <a:outerShdw blurRad="38100" dist="38100" dir="2700000" algn="tl">
                  <a:srgbClr val="000000">
                    <a:alpha val="43137"/>
                  </a:srgbClr>
                </a:outerShdw>
              </a:effectLst>
            </a:rPr>
            <a:t>61.071</a:t>
          </a:r>
        </a:p>
        <a:p xmlns:a="http://schemas.openxmlformats.org/drawingml/2006/main">
          <a:pPr algn="ctr"/>
          <a:endParaRPr lang="es-CO" dirty="0">
            <a:solidFill>
              <a:schemeClr val="tx1"/>
            </a:solidFill>
          </a:endParaRPr>
        </a:p>
      </cdr:txBody>
    </cdr:sp>
  </cdr:relSizeAnchor>
  <cdr:relSizeAnchor xmlns:cdr="http://schemas.openxmlformats.org/drawingml/2006/chartDrawing">
    <cdr:from>
      <cdr:x>0.45743</cdr:x>
      <cdr:y>0.0106</cdr:y>
    </cdr:from>
    <cdr:to>
      <cdr:x>0.6277</cdr:x>
      <cdr:y>0.19091</cdr:y>
    </cdr:to>
    <cdr:sp macro="" textlink="">
      <cdr:nvSpPr>
        <cdr:cNvPr id="3" name="1 Rectángulo"/>
        <cdr:cNvSpPr/>
      </cdr:nvSpPr>
      <cdr:spPr>
        <a:xfrm xmlns:a="http://schemas.openxmlformats.org/drawingml/2006/main">
          <a:off x="3869061" y="29642"/>
          <a:ext cx="1440160" cy="504056"/>
        </a:xfrm>
        <a:prstGeom xmlns:a="http://schemas.openxmlformats.org/drawingml/2006/main" prst="rect">
          <a:avLst/>
        </a:prstGeom>
        <a:solidFill xmlns:a="http://schemas.openxmlformats.org/drawingml/2006/main">
          <a:schemeClr val="bg1"/>
        </a:solidFill>
        <a:ln xmlns:a="http://schemas.openxmlformats.org/drawingml/2006/main" w="12700">
          <a:solidFill>
            <a:srgbClr val="00B0F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s-CO" sz="1000" dirty="0" smtClean="0">
              <a:solidFill>
                <a:schemeClr val="tx1"/>
              </a:solidFill>
            </a:rPr>
            <a:t>Promedio mensual 2018: </a:t>
          </a:r>
          <a:r>
            <a:rPr lang="es-CO" sz="1000" dirty="0" smtClean="0">
              <a:solidFill>
                <a:schemeClr val="tx1"/>
              </a:solidFill>
              <a:effectLst>
                <a:outerShdw blurRad="38100" dist="38100" dir="2700000" algn="tl">
                  <a:srgbClr val="000000">
                    <a:alpha val="43137"/>
                  </a:srgbClr>
                </a:outerShdw>
              </a:effectLst>
            </a:rPr>
            <a:t>73.758</a:t>
          </a:r>
        </a:p>
        <a:p xmlns:a="http://schemas.openxmlformats.org/drawingml/2006/main">
          <a:pPr algn="ctr"/>
          <a:endParaRPr lang="es-CO"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911F65-16E3-4339-B1FF-0A2D0A63B9E8}" type="datetimeFigureOut">
              <a:rPr lang="es-CO" smtClean="0"/>
              <a:t>26/10/2020</a:t>
            </a:fld>
            <a:endParaRPr lang="es-CO"/>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87DC72-2E1D-46CD-8F88-385DD0546871}" type="slidenum">
              <a:rPr lang="es-CO" smtClean="0"/>
              <a:t>‹Nº›</a:t>
            </a:fld>
            <a:endParaRPr lang="es-CO"/>
          </a:p>
        </p:txBody>
      </p:sp>
    </p:spTree>
    <p:extLst>
      <p:ext uri="{BB962C8B-B14F-4D97-AF65-F5344CB8AC3E}">
        <p14:creationId xmlns:p14="http://schemas.microsoft.com/office/powerpoint/2010/main" val="181254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E387DC72-2E1D-46CD-8F88-385DD0546871}" type="slidenum">
              <a:rPr lang="es-CO" smtClean="0"/>
              <a:t>1</a:t>
            </a:fld>
            <a:endParaRPr lang="es-CO"/>
          </a:p>
        </p:txBody>
      </p:sp>
    </p:spTree>
    <p:extLst>
      <p:ext uri="{BB962C8B-B14F-4D97-AF65-F5344CB8AC3E}">
        <p14:creationId xmlns:p14="http://schemas.microsoft.com/office/powerpoint/2010/main" val="1280245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10</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11</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12</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13</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14</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15</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16</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17</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18</a:t>
            </a:fld>
            <a:endParaRPr lang="es-CO" dirty="0"/>
          </a:p>
        </p:txBody>
      </p:sp>
    </p:spTree>
    <p:extLst>
      <p:ext uri="{BB962C8B-B14F-4D97-AF65-F5344CB8AC3E}">
        <p14:creationId xmlns:p14="http://schemas.microsoft.com/office/powerpoint/2010/main" val="322089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2</a:t>
            </a:fld>
            <a:endParaRPr lang="es-CO" dirty="0"/>
          </a:p>
        </p:txBody>
      </p:sp>
    </p:spTree>
    <p:extLst>
      <p:ext uri="{BB962C8B-B14F-4D97-AF65-F5344CB8AC3E}">
        <p14:creationId xmlns:p14="http://schemas.microsoft.com/office/powerpoint/2010/main" val="715371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3</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4</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5</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6</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7</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8</a:t>
            </a:fld>
            <a:endParaRPr lang="es-CO" dirty="0"/>
          </a:p>
        </p:txBody>
      </p:sp>
    </p:spTree>
    <p:extLst>
      <p:ext uri="{BB962C8B-B14F-4D97-AF65-F5344CB8AC3E}">
        <p14:creationId xmlns:p14="http://schemas.microsoft.com/office/powerpoint/2010/main" val="715371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9</a:t>
            </a:fld>
            <a:endParaRPr lang="es-CO"/>
          </a:p>
        </p:txBody>
      </p:sp>
    </p:spTree>
    <p:extLst>
      <p:ext uri="{BB962C8B-B14F-4D97-AF65-F5344CB8AC3E}">
        <p14:creationId xmlns:p14="http://schemas.microsoft.com/office/powerpoint/2010/main" val="6536385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F9E72DE8-23A1-4971-876F-8BC02485E540}"/>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pic>
        <p:nvPicPr>
          <p:cNvPr id="11" name="Content Placeholder 10">
            <a:extLst>
              <a:ext uri="{FF2B5EF4-FFF2-40B4-BE49-F238E27FC236}">
                <a16:creationId xmlns:a16="http://schemas.microsoft.com/office/drawing/2014/main" id="{9C988E23-13B0-4F0E-A023-9B91A1D32E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06" y="692696"/>
            <a:ext cx="3450385" cy="720080"/>
          </a:xfrm>
          <a:prstGeom prst="rect">
            <a:avLst/>
          </a:prstGeom>
        </p:spPr>
      </p:pic>
      <p:pic>
        <p:nvPicPr>
          <p:cNvPr id="14" name="Marcador de contenido 5">
            <a:extLst>
              <a:ext uri="{FF2B5EF4-FFF2-40B4-BE49-F238E27FC236}">
                <a16:creationId xmlns:a16="http://schemas.microsoft.com/office/drawing/2014/main" id="{5E56796A-C176-40F7-8F3D-16F75259C8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68145" y="4299942"/>
            <a:ext cx="3058691" cy="720080"/>
          </a:xfrm>
          <a:prstGeom prst="rect">
            <a:avLst/>
          </a:prstGeom>
          <a:blipFill>
            <a:blip r:embed="rId4"/>
            <a:tile tx="0" ty="0" sx="100000" sy="100000" flip="none" algn="tl"/>
          </a:blipFill>
          <a:ln>
            <a:noFill/>
          </a:ln>
        </p:spPr>
      </p:pic>
    </p:spTree>
    <p:extLst>
      <p:ext uri="{BB962C8B-B14F-4D97-AF65-F5344CB8AC3E}">
        <p14:creationId xmlns:p14="http://schemas.microsoft.com/office/powerpoint/2010/main" val="135847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681629C8-D1E9-4E89-BF9E-4C9808AE79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44009" y="404945"/>
            <a:ext cx="1873851" cy="475155"/>
          </a:xfrm>
          <a:prstGeom prst="rect">
            <a:avLst/>
          </a:prstGeom>
        </p:spPr>
      </p:pic>
      <p:pic>
        <p:nvPicPr>
          <p:cNvPr id="7" name="Imagen 6">
            <a:extLst>
              <a:ext uri="{FF2B5EF4-FFF2-40B4-BE49-F238E27FC236}">
                <a16:creationId xmlns:a16="http://schemas.microsoft.com/office/drawing/2014/main" id="{37DE0FFD-B358-456A-90E8-B9C031A392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60232" y="411510"/>
            <a:ext cx="2198864" cy="466508"/>
          </a:xfrm>
          <a:prstGeom prst="rect">
            <a:avLst/>
          </a:prstGeom>
        </p:spPr>
      </p:pic>
    </p:spTree>
    <p:extLst>
      <p:ext uri="{BB962C8B-B14F-4D97-AF65-F5344CB8AC3E}">
        <p14:creationId xmlns:p14="http://schemas.microsoft.com/office/powerpoint/2010/main" val="1799831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pic>
        <p:nvPicPr>
          <p:cNvPr id="10" name="9 Imagen"/>
          <p:cNvPicPr>
            <a:picLocks noChangeAspect="1"/>
          </p:cNvPicPr>
          <p:nvPr userDrawn="1"/>
        </p:nvPicPr>
        <p:blipFill rotWithShape="1">
          <a:blip r:embed="rId2" cstate="print">
            <a:duotone>
              <a:schemeClr val="bg2">
                <a:shade val="45000"/>
                <a:satMod val="135000"/>
              </a:schemeClr>
              <a:prstClr val="white"/>
            </a:duotone>
            <a:extLst>
              <a:ext uri="{28A0092B-C50C-407E-A947-70E740481C1C}">
                <a14:useLocalDpi xmlns:a14="http://schemas.microsoft.com/office/drawing/2010/main" val="0"/>
              </a:ext>
            </a:extLst>
          </a:blip>
          <a:srcRect t="20439" r="5369"/>
          <a:stretch/>
        </p:blipFill>
        <p:spPr>
          <a:xfrm>
            <a:off x="6261403" y="0"/>
            <a:ext cx="2877919" cy="972000"/>
          </a:xfrm>
          <a:prstGeom prst="rect">
            <a:avLst/>
          </a:prstGeom>
        </p:spPr>
      </p:pic>
      <p:pic>
        <p:nvPicPr>
          <p:cNvPr id="5" name="Marcador de contenido 5">
            <a:extLst>
              <a:ext uri="{FF2B5EF4-FFF2-40B4-BE49-F238E27FC236}">
                <a16:creationId xmlns:a16="http://schemas.microsoft.com/office/drawing/2014/main" id="{6073C61F-27C9-4258-8972-922EB21C7F8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61231"/>
            <a:ext cx="1490925" cy="350995"/>
          </a:xfrm>
          <a:prstGeom prst="rect">
            <a:avLst/>
          </a:prstGeom>
          <a:blipFill>
            <a:blip r:embed="rId4"/>
            <a:tile tx="0" ty="0" sx="100000" sy="100000" flip="none" algn="tl"/>
          </a:blipFill>
          <a:ln>
            <a:noFill/>
          </a:ln>
        </p:spPr>
      </p:pic>
      <p:pic>
        <p:nvPicPr>
          <p:cNvPr id="7" name="Content Placeholder 10">
            <a:extLst>
              <a:ext uri="{FF2B5EF4-FFF2-40B4-BE49-F238E27FC236}">
                <a16:creationId xmlns:a16="http://schemas.microsoft.com/office/drawing/2014/main" id="{E7B88DF8-3771-4613-8D6D-337DD364634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08304" y="201341"/>
            <a:ext cx="1713311" cy="357561"/>
          </a:xfrm>
          <a:prstGeom prst="rect">
            <a:avLst/>
          </a:prstGeom>
        </p:spPr>
      </p:pic>
      <p:sp>
        <p:nvSpPr>
          <p:cNvPr id="8" name="Rectángulo 17">
            <a:extLst>
              <a:ext uri="{FF2B5EF4-FFF2-40B4-BE49-F238E27FC236}">
                <a16:creationId xmlns:a16="http://schemas.microsoft.com/office/drawing/2014/main" id="{9D0D835C-9283-4FB2-8F5B-31E70F0C13D3}"/>
              </a:ext>
            </a:extLst>
          </p:cNvPr>
          <p:cNvSpPr>
            <a:spLocks/>
          </p:cNvSpPr>
          <p:nvPr userDrawn="1"/>
        </p:nvSpPr>
        <p:spPr>
          <a:xfrm>
            <a:off x="0" y="-11410"/>
            <a:ext cx="9144000" cy="172641"/>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a:p>
        </p:txBody>
      </p:sp>
    </p:spTree>
    <p:extLst>
      <p:ext uri="{BB962C8B-B14F-4D97-AF65-F5344CB8AC3E}">
        <p14:creationId xmlns:p14="http://schemas.microsoft.com/office/powerpoint/2010/main" val="264980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0E43CAE0-F190-437D-97D8-F7EF29713A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4130" y="4227938"/>
            <a:ext cx="2725777" cy="691179"/>
          </a:xfrm>
          <a:prstGeom prst="rect">
            <a:avLst/>
          </a:prstGeom>
        </p:spPr>
      </p:pic>
      <p:sp>
        <p:nvSpPr>
          <p:cNvPr id="7" name="Rectángulo 6">
            <a:extLst>
              <a:ext uri="{FF2B5EF4-FFF2-40B4-BE49-F238E27FC236}">
                <a16:creationId xmlns:a16="http://schemas.microsoft.com/office/drawing/2014/main" id="{43D2B42C-FAF3-4816-AAEE-EAB4012F60E3}"/>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pic>
        <p:nvPicPr>
          <p:cNvPr id="5" name="Imagen 4">
            <a:extLst>
              <a:ext uri="{FF2B5EF4-FFF2-40B4-BE49-F238E27FC236}">
                <a16:creationId xmlns:a16="http://schemas.microsoft.com/office/drawing/2014/main" id="{9549F460-BF57-407B-B300-C59C0028643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1107347"/>
            <a:ext cx="3198555" cy="678601"/>
          </a:xfrm>
          <a:prstGeom prst="rect">
            <a:avLst/>
          </a:prstGeom>
        </p:spPr>
      </p:pic>
    </p:spTree>
    <p:extLst>
      <p:ext uri="{BB962C8B-B14F-4D97-AF65-F5344CB8AC3E}">
        <p14:creationId xmlns:p14="http://schemas.microsoft.com/office/powerpoint/2010/main" val="1720592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23"/>
            <a:ext cx="7772400" cy="1102519"/>
          </a:xfrm>
        </p:spPr>
        <p:txBody>
          <a:bodyPr/>
          <a:lstStyle/>
          <a:p>
            <a:r>
              <a:rPr lang="es-ES"/>
              <a:t>Haga clic para modificar el estilo de título del patrón</a:t>
            </a:r>
          </a:p>
        </p:txBody>
      </p:sp>
      <p:sp>
        <p:nvSpPr>
          <p:cNvPr id="3" name="Subtítu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F8081A32-F4DA-40F7-95C2-4CE4C3C8E5B5}" type="datetimeFigureOut">
              <a:rPr lang="es-CO" smtClean="0"/>
              <a:t>26/10/2020</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
        <p:nvSpPr>
          <p:cNvPr id="7" name="Rectángulo 6">
            <a:extLst>
              <a:ext uri="{FF2B5EF4-FFF2-40B4-BE49-F238E27FC236}">
                <a16:creationId xmlns:a16="http://schemas.microsoft.com/office/drawing/2014/main" id="{AD5C9600-CCCA-4DE0-B4CD-BC679EBDF8BB}"/>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spTree>
    <p:extLst>
      <p:ext uri="{BB962C8B-B14F-4D97-AF65-F5344CB8AC3E}">
        <p14:creationId xmlns:p14="http://schemas.microsoft.com/office/powerpoint/2010/main" val="9000767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791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defTabSz="914378"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914378"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12" Type="http://schemas.microsoft.com/office/2007/relationships/hdphoto" Target="../media/hdphoto5.wdp"/><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microsoft.com/office/2007/relationships/hdphoto" Target="../media/hdphoto2.wdp"/><Relationship Id="rId11" Type="http://schemas.openxmlformats.org/officeDocument/2006/relationships/image" Target="../media/image14.png"/><Relationship Id="rId5" Type="http://schemas.openxmlformats.org/officeDocument/2006/relationships/image" Target="../media/image11.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13.png"/></Relationships>
</file>

<file path=ppt/slides/_rels/slide12.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8" Type="http://schemas.openxmlformats.org/officeDocument/2006/relationships/image" Target="../media/image11.png"/><Relationship Id="rId13" Type="http://schemas.microsoft.com/office/2007/relationships/hdphoto" Target="../media/hdphoto4.wdp"/><Relationship Id="rId3" Type="http://schemas.openxmlformats.org/officeDocument/2006/relationships/image" Target="../media/image15.png"/><Relationship Id="rId7" Type="http://schemas.microsoft.com/office/2007/relationships/hdphoto" Target="../media/hdphoto1.wdp"/><Relationship Id="rId12"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0.png"/><Relationship Id="rId11" Type="http://schemas.microsoft.com/office/2007/relationships/hdphoto" Target="../media/hdphoto3.wdp"/><Relationship Id="rId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16.png"/><Relationship Id="rId9" Type="http://schemas.microsoft.com/office/2007/relationships/hdphoto" Target="../media/hdphoto2.wdp"/></Relationships>
</file>

<file path=ppt/slides/_rels/slide14.xml.rels><?xml version="1.0" encoding="UTF-8" standalone="yes"?>
<Relationships xmlns="http://schemas.openxmlformats.org/package/2006/relationships"><Relationship Id="rId3" Type="http://schemas.openxmlformats.org/officeDocument/2006/relationships/hyperlink" Target="#bookmark11"/><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bookmark42"/></Relationships>
</file>

<file path=ppt/slides/_rels/slide15.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hyperlink" Target="#bookmark11"/><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hyperlink" Target="#bookmark49"/></Relationships>
</file>

<file path=ppt/slides/_rels/slide17.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hyperlink" Target="mailto:estad&#237;stica@ssf.gov.co"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Imagen 1" descr="fondo power point.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21" y="1055"/>
            <a:ext cx="6876280" cy="5156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242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Connector 32">
            <a:extLst>
              <a:ext uri="{FF2B5EF4-FFF2-40B4-BE49-F238E27FC236}">
                <a16:creationId xmlns:a16="http://schemas.microsoft.com/office/drawing/2014/main" id="{CB090F1F-9753-4C0D-9E02-5797DA45C5B7}"/>
              </a:ext>
            </a:extLst>
          </p:cNvPr>
          <p:cNvCxnSpPr/>
          <p:nvPr/>
        </p:nvCxnSpPr>
        <p:spPr>
          <a:xfrm rot="10800000">
            <a:off x="463430" y="880989"/>
            <a:ext cx="3437366" cy="0"/>
          </a:xfrm>
          <a:prstGeom prst="line">
            <a:avLst/>
          </a:prstGeom>
          <a:ln>
            <a:headEnd type="oval" w="med" len="med"/>
            <a:tailEnd type="none" w="med" len="med"/>
          </a:ln>
        </p:spPr>
        <p:style>
          <a:lnRef idx="1">
            <a:schemeClr val="accent5"/>
          </a:lnRef>
          <a:fillRef idx="0">
            <a:schemeClr val="accent5"/>
          </a:fillRef>
          <a:effectRef idx="0">
            <a:schemeClr val="accent5"/>
          </a:effectRef>
          <a:fontRef idx="minor">
            <a:schemeClr val="tx1"/>
          </a:fontRef>
        </p:style>
      </p:cxnSp>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79" name="Grupo 5">
            <a:extLst>
              <a:ext uri="{FF2B5EF4-FFF2-40B4-BE49-F238E27FC236}">
                <a16:creationId xmlns:a16="http://schemas.microsoft.com/office/drawing/2014/main" id="{3D6C7EE2-656C-45B9-9D74-721B75FA9214}"/>
              </a:ext>
            </a:extLst>
          </p:cNvPr>
          <p:cNvGrpSpPr/>
          <p:nvPr/>
        </p:nvGrpSpPr>
        <p:grpSpPr>
          <a:xfrm>
            <a:off x="192563" y="558311"/>
            <a:ext cx="648072" cy="648072"/>
            <a:chOff x="251520" y="987574"/>
            <a:chExt cx="1026114" cy="1026114"/>
          </a:xfrm>
        </p:grpSpPr>
        <p:sp>
          <p:nvSpPr>
            <p:cNvPr id="81" name="Oval 8">
              <a:extLst>
                <a:ext uri="{FF2B5EF4-FFF2-40B4-BE49-F238E27FC236}">
                  <a16:creationId xmlns:a16="http://schemas.microsoft.com/office/drawing/2014/main" id="{ABDDF903-070C-45D0-B8E2-E8AA7F83F0A0}"/>
                </a:ext>
              </a:extLst>
            </p:cNvPr>
            <p:cNvSpPr/>
            <p:nvPr/>
          </p:nvSpPr>
          <p:spPr>
            <a:xfrm>
              <a:off x="251520" y="987574"/>
              <a:ext cx="1026114" cy="102611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2" name="Oval 64">
              <a:extLst>
                <a:ext uri="{FF2B5EF4-FFF2-40B4-BE49-F238E27FC236}">
                  <a16:creationId xmlns:a16="http://schemas.microsoft.com/office/drawing/2014/main" id="{4393B17C-88BD-42EB-AFFC-C071F81240EA}"/>
                </a:ext>
              </a:extLst>
            </p:cNvPr>
            <p:cNvSpPr/>
            <p:nvPr/>
          </p:nvSpPr>
          <p:spPr>
            <a:xfrm>
              <a:off x="380125" y="1120415"/>
              <a:ext cx="768911" cy="768911"/>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83" name="Rectángulo 6">
            <a:extLst>
              <a:ext uri="{FF2B5EF4-FFF2-40B4-BE49-F238E27FC236}">
                <a16:creationId xmlns:a16="http://schemas.microsoft.com/office/drawing/2014/main" id="{CE38C0CF-B2CA-466B-8CC8-8C12619D2B15}"/>
              </a:ext>
            </a:extLst>
          </p:cNvPr>
          <p:cNvSpPr/>
          <p:nvPr/>
        </p:nvSpPr>
        <p:spPr>
          <a:xfrm>
            <a:off x="2037391" y="253509"/>
            <a:ext cx="5021844" cy="461665"/>
          </a:xfrm>
          <a:prstGeom prst="rect">
            <a:avLst/>
          </a:prstGeom>
        </p:spPr>
        <p:txBody>
          <a:bodyPr wrap="square">
            <a:spAutoFit/>
          </a:bodyPr>
          <a:lstStyle/>
          <a:p>
            <a:pPr algn="ctr"/>
            <a:r>
              <a:rPr lang="en-US" sz="1200" b="1" cap="all" dirty="0" err="1" smtClean="0">
                <a:solidFill>
                  <a:schemeClr val="tx2"/>
                </a:solidFill>
              </a:rPr>
              <a:t>Categorías</a:t>
            </a:r>
            <a:r>
              <a:rPr lang="en-US" sz="1200" b="1" cap="all" dirty="0" smtClean="0">
                <a:solidFill>
                  <a:schemeClr val="tx2"/>
                </a:solidFill>
              </a:rPr>
              <a:t> con </a:t>
            </a:r>
            <a:r>
              <a:rPr lang="en-US" sz="1200" b="1" cap="all" dirty="0" err="1" smtClean="0">
                <a:solidFill>
                  <a:schemeClr val="tx2"/>
                </a:solidFill>
              </a:rPr>
              <a:t>cambios</a:t>
            </a:r>
            <a:r>
              <a:rPr lang="en-US" sz="1200" b="1" cap="all" dirty="0" smtClean="0">
                <a:solidFill>
                  <a:schemeClr val="tx2"/>
                </a:solidFill>
              </a:rPr>
              <a:t>  </a:t>
            </a:r>
            <a:r>
              <a:rPr lang="en-US" sz="1200" b="1" cap="all" dirty="0">
                <a:solidFill>
                  <a:schemeClr val="tx2"/>
                </a:solidFill>
              </a:rPr>
              <a:t>- </a:t>
            </a:r>
            <a:r>
              <a:rPr lang="en-US" sz="1200" b="1" cap="all" dirty="0" smtClean="0">
                <a:solidFill>
                  <a:schemeClr val="tx2"/>
                </a:solidFill>
                <a:sym typeface="Helvetica"/>
              </a:rPr>
              <a:t>2-002A. </a:t>
            </a:r>
            <a:r>
              <a:rPr lang="en-US" sz="1200" b="1" cap="all" dirty="0" err="1" smtClean="0">
                <a:solidFill>
                  <a:schemeClr val="tx2"/>
                </a:solidFill>
                <a:sym typeface="Helvetica"/>
              </a:rPr>
              <a:t>Afiliados</a:t>
            </a:r>
            <a:r>
              <a:rPr lang="en-US" sz="1200" b="1" cap="all" dirty="0" smtClean="0">
                <a:solidFill>
                  <a:schemeClr val="tx2"/>
                </a:solidFill>
                <a:sym typeface="Helvetica"/>
              </a:rPr>
              <a:t> </a:t>
            </a:r>
            <a:endParaRPr lang="en-US" sz="1200" b="1" cap="all" dirty="0">
              <a:solidFill>
                <a:schemeClr val="tx2"/>
              </a:solidFill>
            </a:endParaRPr>
          </a:p>
          <a:p>
            <a:pPr algn="ctr"/>
            <a:r>
              <a:rPr lang="en-US" sz="1200" b="1" cap="all" dirty="0">
                <a:solidFill>
                  <a:schemeClr val="tx2"/>
                </a:solidFill>
              </a:rPr>
              <a:t> </a:t>
            </a:r>
          </a:p>
        </p:txBody>
      </p:sp>
      <p:cxnSp>
        <p:nvCxnSpPr>
          <p:cNvPr id="84" name="Straight Connector 8">
            <a:extLst>
              <a:ext uri="{FF2B5EF4-FFF2-40B4-BE49-F238E27FC236}">
                <a16:creationId xmlns:a16="http://schemas.microsoft.com/office/drawing/2014/main" id="{D5236A05-977F-4450-9F09-724CAD115CE2}"/>
              </a:ext>
            </a:extLst>
          </p:cNvPr>
          <p:cNvCxnSpPr/>
          <p:nvPr/>
        </p:nvCxnSpPr>
        <p:spPr>
          <a:xfrm>
            <a:off x="4354729" y="767390"/>
            <a:ext cx="18551" cy="3672408"/>
          </a:xfrm>
          <a:prstGeom prst="line">
            <a:avLst/>
          </a:prstGeom>
          <a:ln w="19050">
            <a:solidFill>
              <a:srgbClr val="BFBFBF"/>
            </a:solidFill>
            <a:prstDash val="sysDash"/>
            <a:bevel/>
          </a:ln>
        </p:spPr>
      </p:cxnSp>
      <p:sp>
        <p:nvSpPr>
          <p:cNvPr id="85" name="Oval 17">
            <a:extLst>
              <a:ext uri="{FF2B5EF4-FFF2-40B4-BE49-F238E27FC236}">
                <a16:creationId xmlns:a16="http://schemas.microsoft.com/office/drawing/2014/main" id="{6FB18334-56AA-4E7C-95F0-668CAF1A0389}"/>
              </a:ext>
            </a:extLst>
          </p:cNvPr>
          <p:cNvSpPr/>
          <p:nvPr/>
        </p:nvSpPr>
        <p:spPr>
          <a:xfrm>
            <a:off x="4066587" y="71953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6" name="Oval 18">
            <a:extLst>
              <a:ext uri="{FF2B5EF4-FFF2-40B4-BE49-F238E27FC236}">
                <a16:creationId xmlns:a16="http://schemas.microsoft.com/office/drawing/2014/main" id="{1B90FA86-7156-46DD-89DE-A5DF9E53931C}"/>
              </a:ext>
            </a:extLst>
          </p:cNvPr>
          <p:cNvSpPr/>
          <p:nvPr/>
        </p:nvSpPr>
        <p:spPr>
          <a:xfrm>
            <a:off x="4066587" y="145408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7" name="Oval 19">
            <a:extLst>
              <a:ext uri="{FF2B5EF4-FFF2-40B4-BE49-F238E27FC236}">
                <a16:creationId xmlns:a16="http://schemas.microsoft.com/office/drawing/2014/main" id="{C600329F-58D6-49CE-B124-BD5E652BDA9C}"/>
              </a:ext>
            </a:extLst>
          </p:cNvPr>
          <p:cNvSpPr/>
          <p:nvPr/>
        </p:nvSpPr>
        <p:spPr>
          <a:xfrm>
            <a:off x="4066587" y="2188631"/>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2" name="Oval 20">
            <a:extLst>
              <a:ext uri="{FF2B5EF4-FFF2-40B4-BE49-F238E27FC236}">
                <a16:creationId xmlns:a16="http://schemas.microsoft.com/office/drawing/2014/main" id="{C9AB4208-E543-4B77-8A00-2C545A5DC1BB}"/>
              </a:ext>
            </a:extLst>
          </p:cNvPr>
          <p:cNvSpPr/>
          <p:nvPr/>
        </p:nvSpPr>
        <p:spPr>
          <a:xfrm>
            <a:off x="4066587" y="2923180"/>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6" name="Oval 21">
            <a:extLst>
              <a:ext uri="{FF2B5EF4-FFF2-40B4-BE49-F238E27FC236}">
                <a16:creationId xmlns:a16="http://schemas.microsoft.com/office/drawing/2014/main" id="{FC599212-0A74-4B4A-B6F1-9BC3AB089612}"/>
              </a:ext>
            </a:extLst>
          </p:cNvPr>
          <p:cNvSpPr/>
          <p:nvPr/>
        </p:nvSpPr>
        <p:spPr>
          <a:xfrm>
            <a:off x="4066587" y="3655375"/>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7" name="Oval 2">
            <a:extLst>
              <a:ext uri="{FF2B5EF4-FFF2-40B4-BE49-F238E27FC236}">
                <a16:creationId xmlns:a16="http://schemas.microsoft.com/office/drawing/2014/main" id="{5095ACD2-C872-44EC-A68A-7A5C34DE2726}"/>
              </a:ext>
            </a:extLst>
          </p:cNvPr>
          <p:cNvSpPr/>
          <p:nvPr/>
        </p:nvSpPr>
        <p:spPr>
          <a:xfrm>
            <a:off x="4114444" y="767390"/>
            <a:ext cx="499121" cy="494637"/>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8" name="Oval 3">
            <a:extLst>
              <a:ext uri="{FF2B5EF4-FFF2-40B4-BE49-F238E27FC236}">
                <a16:creationId xmlns:a16="http://schemas.microsoft.com/office/drawing/2014/main" id="{AB58196C-E996-4B0E-AA97-7A5FEE03DC71}"/>
              </a:ext>
            </a:extLst>
          </p:cNvPr>
          <p:cNvSpPr/>
          <p:nvPr/>
        </p:nvSpPr>
        <p:spPr>
          <a:xfrm>
            <a:off x="4114444" y="1501939"/>
            <a:ext cx="499121" cy="499121"/>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9" name="Oval 4">
            <a:extLst>
              <a:ext uri="{FF2B5EF4-FFF2-40B4-BE49-F238E27FC236}">
                <a16:creationId xmlns:a16="http://schemas.microsoft.com/office/drawing/2014/main" id="{65D57629-A045-43C1-9AF4-45095ADAE79B}"/>
              </a:ext>
            </a:extLst>
          </p:cNvPr>
          <p:cNvSpPr/>
          <p:nvPr/>
        </p:nvSpPr>
        <p:spPr>
          <a:xfrm>
            <a:off x="4114444" y="2236488"/>
            <a:ext cx="499121" cy="49912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0" name="Oval 5">
            <a:extLst>
              <a:ext uri="{FF2B5EF4-FFF2-40B4-BE49-F238E27FC236}">
                <a16:creationId xmlns:a16="http://schemas.microsoft.com/office/drawing/2014/main" id="{2353A3B0-179B-4B2E-AB08-11EC5193347E}"/>
              </a:ext>
            </a:extLst>
          </p:cNvPr>
          <p:cNvSpPr/>
          <p:nvPr/>
        </p:nvSpPr>
        <p:spPr>
          <a:xfrm>
            <a:off x="4114444" y="2964822"/>
            <a:ext cx="499121" cy="499121"/>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1" name="Oval 6">
            <a:extLst>
              <a:ext uri="{FF2B5EF4-FFF2-40B4-BE49-F238E27FC236}">
                <a16:creationId xmlns:a16="http://schemas.microsoft.com/office/drawing/2014/main" id="{FEAE7790-4ABC-4037-A284-BA880DE133BD}"/>
              </a:ext>
            </a:extLst>
          </p:cNvPr>
          <p:cNvSpPr/>
          <p:nvPr/>
        </p:nvSpPr>
        <p:spPr>
          <a:xfrm>
            <a:off x="4114444" y="3703231"/>
            <a:ext cx="499121" cy="499121"/>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02" name="Straight Connector 25">
            <a:extLst>
              <a:ext uri="{FF2B5EF4-FFF2-40B4-BE49-F238E27FC236}">
                <a16:creationId xmlns:a16="http://schemas.microsoft.com/office/drawing/2014/main" id="{81F6E031-8649-410D-B9E9-94C38FF9E6BD}"/>
              </a:ext>
            </a:extLst>
          </p:cNvPr>
          <p:cNvCxnSpPr/>
          <p:nvPr/>
        </p:nvCxnSpPr>
        <p:spPr>
          <a:xfrm>
            <a:off x="4814645" y="919153"/>
            <a:ext cx="3414378" cy="2242"/>
          </a:xfrm>
          <a:prstGeom prst="line">
            <a:avLst/>
          </a:prstGeom>
          <a:ln w="3175">
            <a:solidFill>
              <a:schemeClr val="tx2">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3" name="Straight Connector 26">
            <a:extLst>
              <a:ext uri="{FF2B5EF4-FFF2-40B4-BE49-F238E27FC236}">
                <a16:creationId xmlns:a16="http://schemas.microsoft.com/office/drawing/2014/main" id="{0518A015-E8B2-43DA-8D9E-6B98CEC591B7}"/>
              </a:ext>
            </a:extLst>
          </p:cNvPr>
          <p:cNvCxnSpPr/>
          <p:nvPr/>
        </p:nvCxnSpPr>
        <p:spPr>
          <a:xfrm>
            <a:off x="4708307" y="2384491"/>
            <a:ext cx="3437366" cy="0"/>
          </a:xfrm>
          <a:prstGeom prst="line">
            <a:avLst/>
          </a:prstGeom>
          <a:ln w="3175">
            <a:solidFill>
              <a:schemeClr val="tx2">
                <a:lumMod val="60000"/>
                <a:lumOff val="40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4" name="Straight Connector 27">
            <a:extLst>
              <a:ext uri="{FF2B5EF4-FFF2-40B4-BE49-F238E27FC236}">
                <a16:creationId xmlns:a16="http://schemas.microsoft.com/office/drawing/2014/main" id="{40495F87-0F73-4BB5-98F3-2F7C765A89B1}"/>
              </a:ext>
            </a:extLst>
          </p:cNvPr>
          <p:cNvCxnSpPr>
            <a:cxnSpLocks/>
          </p:cNvCxnSpPr>
          <p:nvPr/>
        </p:nvCxnSpPr>
        <p:spPr>
          <a:xfrm>
            <a:off x="4798783" y="4052106"/>
            <a:ext cx="3385452" cy="32487"/>
          </a:xfrm>
          <a:prstGeom prst="line">
            <a:avLst/>
          </a:prstGeom>
          <a:ln w="3175">
            <a:solidFill>
              <a:srgbClr val="00B0F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5" name="Straight Connector 31">
            <a:extLst>
              <a:ext uri="{FF2B5EF4-FFF2-40B4-BE49-F238E27FC236}">
                <a16:creationId xmlns:a16="http://schemas.microsoft.com/office/drawing/2014/main" id="{066892EB-1CE9-46F2-9AD5-1DD7E1DD3DDA}"/>
              </a:ext>
            </a:extLst>
          </p:cNvPr>
          <p:cNvCxnSpPr/>
          <p:nvPr/>
        </p:nvCxnSpPr>
        <p:spPr>
          <a:xfrm rot="10800000">
            <a:off x="503196" y="3168995"/>
            <a:ext cx="3437366" cy="0"/>
          </a:xfrm>
          <a:prstGeom prst="line">
            <a:avLst/>
          </a:prstGeom>
          <a:ln w="3175">
            <a:solidFill>
              <a:schemeClr val="tx2">
                <a:lumMod val="40000"/>
                <a:lumOff val="60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6" name="Straight Connector 32">
            <a:extLst>
              <a:ext uri="{FF2B5EF4-FFF2-40B4-BE49-F238E27FC236}">
                <a16:creationId xmlns:a16="http://schemas.microsoft.com/office/drawing/2014/main" id="{CB090F1F-9753-4C0D-9E02-5797DA45C5B7}"/>
              </a:ext>
            </a:extLst>
          </p:cNvPr>
          <p:cNvCxnSpPr/>
          <p:nvPr/>
        </p:nvCxnSpPr>
        <p:spPr>
          <a:xfrm rot="10800000">
            <a:off x="578643" y="1870007"/>
            <a:ext cx="3437366" cy="0"/>
          </a:xfrm>
          <a:prstGeom prst="line">
            <a:avLst/>
          </a:prstGeom>
          <a:ln w="3175">
            <a:solidFill>
              <a:schemeClr val="accent1">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47" name="Group 33">
            <a:extLst>
              <a:ext uri="{FF2B5EF4-FFF2-40B4-BE49-F238E27FC236}">
                <a16:creationId xmlns:a16="http://schemas.microsoft.com/office/drawing/2014/main" id="{E5D20B33-A94E-4CF3-A357-8E3CC071B177}"/>
              </a:ext>
            </a:extLst>
          </p:cNvPr>
          <p:cNvGrpSpPr/>
          <p:nvPr/>
        </p:nvGrpSpPr>
        <p:grpSpPr>
          <a:xfrm>
            <a:off x="5035672" y="636556"/>
            <a:ext cx="3928816" cy="1730766"/>
            <a:chOff x="4655840" y="93431"/>
            <a:chExt cx="3011702" cy="2307690"/>
          </a:xfrm>
        </p:grpSpPr>
        <p:sp>
          <p:nvSpPr>
            <p:cNvPr id="148" name="TextBox 34">
              <a:extLst>
                <a:ext uri="{FF2B5EF4-FFF2-40B4-BE49-F238E27FC236}">
                  <a16:creationId xmlns:a16="http://schemas.microsoft.com/office/drawing/2014/main" id="{D8F19C51-A510-4AD2-B432-38176A72A4C0}"/>
                </a:ext>
              </a:extLst>
            </p:cNvPr>
            <p:cNvSpPr txBox="1"/>
            <p:nvPr/>
          </p:nvSpPr>
          <p:spPr>
            <a:xfrm>
              <a:off x="4655840" y="93431"/>
              <a:ext cx="2420380" cy="348814"/>
            </a:xfrm>
            <a:prstGeom prst="rect">
              <a:avLst/>
            </a:prstGeom>
            <a:noFill/>
          </p:spPr>
          <p:txBody>
            <a:bodyPr wrap="none" rtlCol="0">
              <a:spAutoFit/>
            </a:bodyPr>
            <a:lstStyle/>
            <a:p>
              <a:r>
                <a:rPr lang="en-US" sz="1100" b="1" cap="all" dirty="0" err="1">
                  <a:solidFill>
                    <a:schemeClr val="tx2">
                      <a:lumMod val="75000"/>
                    </a:schemeClr>
                  </a:solidFill>
                </a:rPr>
                <a:t>Código</a:t>
              </a:r>
              <a:r>
                <a:rPr lang="en-US" sz="1100" b="1" cap="all" dirty="0">
                  <a:solidFill>
                    <a:schemeClr val="tx2">
                      <a:lumMod val="75000"/>
                    </a:schemeClr>
                  </a:solidFill>
                </a:rPr>
                <a:t> </a:t>
              </a:r>
              <a:r>
                <a:rPr lang="en-US" sz="1100" b="1" cap="all" dirty="0" err="1">
                  <a:solidFill>
                    <a:schemeClr val="tx2">
                      <a:lumMod val="75000"/>
                    </a:schemeClr>
                  </a:solidFill>
                </a:rPr>
                <a:t>municipio</a:t>
              </a:r>
              <a:r>
                <a:rPr lang="en-US" sz="1100" b="1" cap="all" dirty="0">
                  <a:solidFill>
                    <a:schemeClr val="tx2">
                      <a:lumMod val="75000"/>
                    </a:schemeClr>
                  </a:solidFill>
                </a:rPr>
                <a:t> </a:t>
              </a:r>
              <a:r>
                <a:rPr lang="en-US" sz="1100" b="1" cap="all" dirty="0" smtClean="0">
                  <a:solidFill>
                    <a:schemeClr val="tx2">
                      <a:lumMod val="75000"/>
                    </a:schemeClr>
                  </a:solidFill>
                </a:rPr>
                <a:t> y ÁREA labor</a:t>
              </a:r>
              <a:endParaRPr lang="en-US" sz="1100" b="1" cap="all" dirty="0">
                <a:solidFill>
                  <a:schemeClr val="tx2">
                    <a:lumMod val="75000"/>
                  </a:schemeClr>
                </a:solidFill>
              </a:endParaRPr>
            </a:p>
          </p:txBody>
        </p:sp>
        <p:sp>
          <p:nvSpPr>
            <p:cNvPr id="149" name="TextBox 35">
              <a:extLst>
                <a:ext uri="{FF2B5EF4-FFF2-40B4-BE49-F238E27FC236}">
                  <a16:creationId xmlns:a16="http://schemas.microsoft.com/office/drawing/2014/main" id="{9BC900CF-4110-4350-ADCB-B83D5C85F87E}"/>
                </a:ext>
              </a:extLst>
            </p:cNvPr>
            <p:cNvSpPr txBox="1"/>
            <p:nvPr/>
          </p:nvSpPr>
          <p:spPr>
            <a:xfrm>
              <a:off x="4672347" y="472386"/>
              <a:ext cx="2995195" cy="1928735"/>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Código municipio del lugar de trabajo del afiliado, de acuerdo con la División Político-administrativa de Colombia. </a:t>
              </a:r>
              <a:endParaRPr lang="es-CO" sz="1100" dirty="0" smtClean="0"/>
            </a:p>
            <a:p>
              <a:pPr marL="171450" indent="-171450" algn="just">
                <a:buFont typeface="Arial" panose="020B0604020202020204" pitchFamily="34" charset="0"/>
                <a:buChar char="•"/>
              </a:pPr>
              <a:r>
                <a:rPr lang="es-CO" sz="1100" dirty="0"/>
                <a:t>Código que indica si el afiliado labora en el área urbana o rural. El concepto definido por el Ministerio de Trabajo se tomará en cuenta para determinar si el área es urbana o rural según circular emitida por este Ministerio. </a:t>
              </a:r>
              <a:endParaRPr lang="en-US" sz="1100" dirty="0"/>
            </a:p>
          </p:txBody>
        </p:sp>
      </p:grpSp>
      <p:grpSp>
        <p:nvGrpSpPr>
          <p:cNvPr id="150" name="Group 52">
            <a:extLst>
              <a:ext uri="{FF2B5EF4-FFF2-40B4-BE49-F238E27FC236}">
                <a16:creationId xmlns:a16="http://schemas.microsoft.com/office/drawing/2014/main" id="{BB5680F5-1655-4558-AC1D-B3D6312580F9}"/>
              </a:ext>
            </a:extLst>
          </p:cNvPr>
          <p:cNvGrpSpPr/>
          <p:nvPr/>
        </p:nvGrpSpPr>
        <p:grpSpPr>
          <a:xfrm>
            <a:off x="4814643" y="2188631"/>
            <a:ext cx="4363399" cy="1655834"/>
            <a:chOff x="4590999" y="93431"/>
            <a:chExt cx="3084099" cy="2207268"/>
          </a:xfrm>
        </p:grpSpPr>
        <p:sp>
          <p:nvSpPr>
            <p:cNvPr id="151" name="TextBox 53">
              <a:extLst>
                <a:ext uri="{FF2B5EF4-FFF2-40B4-BE49-F238E27FC236}">
                  <a16:creationId xmlns:a16="http://schemas.microsoft.com/office/drawing/2014/main" id="{6F09CBA1-0D08-4803-ADE9-E5F7F67957CC}"/>
                </a:ext>
              </a:extLst>
            </p:cNvPr>
            <p:cNvSpPr txBox="1"/>
            <p:nvPr/>
          </p:nvSpPr>
          <p:spPr>
            <a:xfrm>
              <a:off x="4655840" y="93431"/>
              <a:ext cx="1631776" cy="348733"/>
            </a:xfrm>
            <a:prstGeom prst="rect">
              <a:avLst/>
            </a:prstGeom>
            <a:noFill/>
          </p:spPr>
          <p:txBody>
            <a:bodyPr wrap="none" rtlCol="0">
              <a:spAutoFit/>
            </a:bodyPr>
            <a:lstStyle/>
            <a:p>
              <a:r>
                <a:rPr lang="en-US" sz="1100" b="1" cap="all" dirty="0" smtClean="0">
                  <a:solidFill>
                    <a:schemeClr val="tx2">
                      <a:lumMod val="60000"/>
                      <a:lumOff val="40000"/>
                    </a:schemeClr>
                  </a:solidFill>
                </a:rPr>
                <a:t>FACTOR DE VULNERABILIDAD</a:t>
              </a:r>
              <a:endParaRPr lang="en-US" sz="1100" b="1" cap="all" dirty="0">
                <a:solidFill>
                  <a:schemeClr val="tx2">
                    <a:lumMod val="60000"/>
                    <a:lumOff val="40000"/>
                  </a:schemeClr>
                </a:solidFill>
              </a:endParaRPr>
            </a:p>
          </p:txBody>
        </p:sp>
        <p:sp>
          <p:nvSpPr>
            <p:cNvPr id="152" name="TextBox 54">
              <a:extLst>
                <a:ext uri="{FF2B5EF4-FFF2-40B4-BE49-F238E27FC236}">
                  <a16:creationId xmlns:a16="http://schemas.microsoft.com/office/drawing/2014/main" id="{0B621CB0-925E-4A31-9A79-B661200FE479}"/>
                </a:ext>
              </a:extLst>
            </p:cNvPr>
            <p:cNvSpPr txBox="1"/>
            <p:nvPr/>
          </p:nvSpPr>
          <p:spPr>
            <a:xfrm>
              <a:off x="4590999" y="331384"/>
              <a:ext cx="3084099" cy="1969315"/>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smtClean="0"/>
                <a:t>se </a:t>
              </a:r>
              <a:r>
                <a:rPr lang="es-CO" sz="1000" dirty="0"/>
                <a:t>refiere al conjunto de factores económicos, políticos</a:t>
              </a:r>
              <a:r>
                <a:rPr lang="es-CO" sz="1000" dirty="0" smtClean="0"/>
                <a:t>, socioculturales </a:t>
              </a:r>
              <a:r>
                <a:rPr lang="es-CO" sz="1000" dirty="0"/>
                <a:t>que ligados a la identidad de la persona (sexo, edad, escolaridad</a:t>
              </a:r>
              <a:r>
                <a:rPr lang="es-CO" sz="1000" dirty="0" smtClean="0"/>
                <a:t>, pertenencia </a:t>
              </a:r>
              <a:r>
                <a:rPr lang="es-CO" sz="1000" dirty="0"/>
                <a:t>étnica, situación migratoria, etc.) ponen a los individuos en situaciones </a:t>
              </a:r>
              <a:r>
                <a:rPr lang="es-CO" sz="1000" dirty="0" smtClean="0"/>
                <a:t>que pueden </a:t>
              </a:r>
              <a:r>
                <a:rPr lang="es-CO" sz="1000" dirty="0"/>
                <a:t>limitar su capacidad para prevenir o responder a determinadas </a:t>
              </a:r>
              <a:r>
                <a:rPr lang="es-CO" sz="1000" dirty="0" smtClean="0"/>
                <a:t>situaciones restringiendo </a:t>
              </a:r>
              <a:r>
                <a:rPr lang="es-CO" sz="1000" dirty="0"/>
                <a:t>el ejercicio pleno de sus derechos. </a:t>
              </a:r>
              <a:r>
                <a:rPr lang="es-CO" sz="1000" b="1" u="sng" dirty="0"/>
                <a:t>Esta variable se incluye con fines </a:t>
              </a:r>
              <a:r>
                <a:rPr lang="es-CO" sz="1000" b="1" u="sng" dirty="0" smtClean="0"/>
                <a:t>de análisis </a:t>
              </a:r>
              <a:r>
                <a:rPr lang="es-CO" sz="1000" b="1" u="sng" dirty="0"/>
                <a:t>sociodemográfico, parte del autorreconocimiento, por lo que no tienen </a:t>
              </a:r>
              <a:r>
                <a:rPr lang="es-CO" sz="1000" b="1" u="sng" dirty="0" smtClean="0"/>
                <a:t>carácter </a:t>
              </a:r>
              <a:r>
                <a:rPr lang="es-CO" sz="1000" u="sng" dirty="0" smtClean="0">
                  <a:effectLst>
                    <a:outerShdw blurRad="38100" dist="38100" dir="2700000" algn="tl">
                      <a:srgbClr val="000000">
                        <a:alpha val="43137"/>
                      </a:srgbClr>
                    </a:outerShdw>
                  </a:effectLst>
                </a:rPr>
                <a:t>probatorio </a:t>
              </a:r>
              <a:r>
                <a:rPr lang="es-CO" sz="1000" u="sng" dirty="0">
                  <a:effectLst>
                    <a:outerShdw blurRad="38100" dist="38100" dir="2700000" algn="tl">
                      <a:srgbClr val="000000">
                        <a:alpha val="43137"/>
                      </a:srgbClr>
                    </a:outerShdw>
                  </a:effectLst>
                </a:rPr>
                <a:t>ni implicaciones jurídicas </a:t>
              </a:r>
              <a:r>
                <a:rPr lang="es-CO" sz="1000" u="sng" dirty="0" smtClean="0">
                  <a:effectLst>
                    <a:outerShdw blurRad="38100" dist="38100" dir="2700000" algn="tl">
                      <a:srgbClr val="000000">
                        <a:alpha val="43137"/>
                      </a:srgbClr>
                    </a:outerShdw>
                  </a:effectLst>
                </a:rPr>
                <a:t>legales. Incluye la opción no aplica.</a:t>
              </a:r>
              <a:endParaRPr lang="es-CO" sz="1000" u="sng" dirty="0">
                <a:effectLst>
                  <a:outerShdw blurRad="38100" dist="38100" dir="2700000" algn="tl">
                    <a:srgbClr val="000000">
                      <a:alpha val="43137"/>
                    </a:srgbClr>
                  </a:outerShdw>
                </a:effectLst>
              </a:endParaRPr>
            </a:p>
          </p:txBody>
        </p:sp>
      </p:grpSp>
      <p:grpSp>
        <p:nvGrpSpPr>
          <p:cNvPr id="153" name="Group 55">
            <a:extLst>
              <a:ext uri="{FF2B5EF4-FFF2-40B4-BE49-F238E27FC236}">
                <a16:creationId xmlns:a16="http://schemas.microsoft.com/office/drawing/2014/main" id="{90D97795-0A26-4BD4-ACC3-79E171D03693}"/>
              </a:ext>
            </a:extLst>
          </p:cNvPr>
          <p:cNvGrpSpPr/>
          <p:nvPr/>
        </p:nvGrpSpPr>
        <p:grpSpPr>
          <a:xfrm>
            <a:off x="4814643" y="3817730"/>
            <a:ext cx="4149844" cy="895034"/>
            <a:chOff x="3148690" y="552616"/>
            <a:chExt cx="2995195" cy="1193380"/>
          </a:xfrm>
        </p:grpSpPr>
        <p:sp>
          <p:nvSpPr>
            <p:cNvPr id="154" name="TextBox 56">
              <a:extLst>
                <a:ext uri="{FF2B5EF4-FFF2-40B4-BE49-F238E27FC236}">
                  <a16:creationId xmlns:a16="http://schemas.microsoft.com/office/drawing/2014/main" id="{36C85B73-55E8-42E5-8D2D-9F438C9BBED7}"/>
                </a:ext>
              </a:extLst>
            </p:cNvPr>
            <p:cNvSpPr txBox="1"/>
            <p:nvPr/>
          </p:nvSpPr>
          <p:spPr>
            <a:xfrm>
              <a:off x="3208285" y="552616"/>
              <a:ext cx="1361124" cy="348814"/>
            </a:xfrm>
            <a:prstGeom prst="rect">
              <a:avLst/>
            </a:prstGeom>
            <a:noFill/>
          </p:spPr>
          <p:txBody>
            <a:bodyPr wrap="none" rtlCol="0">
              <a:spAutoFit/>
            </a:bodyPr>
            <a:lstStyle/>
            <a:p>
              <a:r>
                <a:rPr lang="en-US" sz="1100" b="1" cap="all" dirty="0" err="1">
                  <a:solidFill>
                    <a:srgbClr val="00B0F0"/>
                  </a:solidFill>
                </a:rPr>
                <a:t>Orientación</a:t>
              </a:r>
              <a:r>
                <a:rPr lang="en-US" sz="1100" b="1" cap="all" dirty="0">
                  <a:solidFill>
                    <a:srgbClr val="00B0F0"/>
                  </a:solidFill>
                </a:rPr>
                <a:t> Sexual</a:t>
              </a:r>
            </a:p>
          </p:txBody>
        </p:sp>
        <p:sp>
          <p:nvSpPr>
            <p:cNvPr id="155" name="TextBox 57">
              <a:extLst>
                <a:ext uri="{FF2B5EF4-FFF2-40B4-BE49-F238E27FC236}">
                  <a16:creationId xmlns:a16="http://schemas.microsoft.com/office/drawing/2014/main" id="{13A92038-65A8-48D2-8FCC-7505EDF726DE}"/>
                </a:ext>
              </a:extLst>
            </p:cNvPr>
            <p:cNvSpPr txBox="1"/>
            <p:nvPr/>
          </p:nvSpPr>
          <p:spPr>
            <a:xfrm>
              <a:off x="3148690" y="945777"/>
              <a:ext cx="2995195" cy="800219"/>
            </a:xfrm>
            <a:prstGeom prst="rect">
              <a:avLst/>
            </a:prstGeom>
            <a:noFill/>
          </p:spPr>
          <p:txBody>
            <a:bodyPr wrap="square" rtlCol="0">
              <a:spAutoFit/>
            </a:bodyPr>
            <a:lstStyle/>
            <a:p>
              <a:pPr algn="just"/>
              <a:r>
                <a:rPr lang="es-CO" sz="1100" dirty="0"/>
                <a:t>• </a:t>
              </a:r>
              <a:r>
                <a:rPr lang="es-CO" sz="1100" dirty="0" smtClean="0"/>
                <a:t>Debe tenerse </a:t>
              </a:r>
              <a:r>
                <a:rPr lang="es-CO" sz="1100" dirty="0"/>
                <a:t>en cuenta que esta categoría aplica para personas mayores de 14 años </a:t>
              </a:r>
              <a:r>
                <a:rPr lang="es-CO" sz="1100" dirty="0" smtClean="0"/>
                <a:t>y predomina </a:t>
              </a:r>
              <a:r>
                <a:rPr lang="es-CO" sz="1100" dirty="0"/>
                <a:t>la respuesta por </a:t>
              </a:r>
              <a:r>
                <a:rPr lang="es-CO" sz="1100" b="1" u="sng" dirty="0" smtClean="0"/>
                <a:t>autorreconocimiento. Incluye la opción no disponible</a:t>
              </a:r>
              <a:endParaRPr lang="es-CO" sz="1100" b="1" u="sng" dirty="0"/>
            </a:p>
          </p:txBody>
        </p:sp>
      </p:grpSp>
      <p:grpSp>
        <p:nvGrpSpPr>
          <p:cNvPr id="156" name="Group 58">
            <a:extLst>
              <a:ext uri="{FF2B5EF4-FFF2-40B4-BE49-F238E27FC236}">
                <a16:creationId xmlns:a16="http://schemas.microsoft.com/office/drawing/2014/main" id="{E7F1C19D-2C4D-4D21-A946-2448CEA582E1}"/>
              </a:ext>
            </a:extLst>
          </p:cNvPr>
          <p:cNvGrpSpPr/>
          <p:nvPr/>
        </p:nvGrpSpPr>
        <p:grpSpPr>
          <a:xfrm>
            <a:off x="588795" y="1596909"/>
            <a:ext cx="3487067" cy="1310137"/>
            <a:chOff x="4655840" y="93431"/>
            <a:chExt cx="3135504" cy="1746850"/>
          </a:xfrm>
        </p:grpSpPr>
        <p:sp>
          <p:nvSpPr>
            <p:cNvPr id="157" name="TextBox 59">
              <a:extLst>
                <a:ext uri="{FF2B5EF4-FFF2-40B4-BE49-F238E27FC236}">
                  <a16:creationId xmlns:a16="http://schemas.microsoft.com/office/drawing/2014/main" id="{FAD1A7F4-17FE-4D63-902F-0273156FBE12}"/>
                </a:ext>
              </a:extLst>
            </p:cNvPr>
            <p:cNvSpPr txBox="1"/>
            <p:nvPr/>
          </p:nvSpPr>
          <p:spPr>
            <a:xfrm>
              <a:off x="4655840" y="93431"/>
              <a:ext cx="3135504" cy="348813"/>
            </a:xfrm>
            <a:prstGeom prst="rect">
              <a:avLst/>
            </a:prstGeom>
            <a:noFill/>
          </p:spPr>
          <p:txBody>
            <a:bodyPr wrap="square" rtlCol="0">
              <a:spAutoFit/>
            </a:bodyPr>
            <a:lstStyle/>
            <a:p>
              <a:r>
                <a:rPr lang="en-US" sz="1100" b="1" cap="all" dirty="0" err="1">
                  <a:solidFill>
                    <a:schemeClr val="accent1">
                      <a:lumMod val="75000"/>
                    </a:schemeClr>
                  </a:solidFill>
                </a:rPr>
                <a:t>Grado</a:t>
              </a:r>
              <a:r>
                <a:rPr lang="en-US" sz="1100" b="1" cap="all" dirty="0">
                  <a:solidFill>
                    <a:schemeClr val="accent1">
                      <a:lumMod val="75000"/>
                    </a:schemeClr>
                  </a:solidFill>
                </a:rPr>
                <a:t> de </a:t>
              </a:r>
              <a:r>
                <a:rPr lang="en-US" sz="1100" b="1" cap="all" dirty="0" err="1">
                  <a:solidFill>
                    <a:schemeClr val="accent1">
                      <a:lumMod val="75000"/>
                    </a:schemeClr>
                  </a:solidFill>
                </a:rPr>
                <a:t>Escolaridad</a:t>
              </a:r>
              <a:endParaRPr lang="en-US" sz="1100" b="1" cap="all" dirty="0">
                <a:solidFill>
                  <a:schemeClr val="accent1">
                    <a:lumMod val="75000"/>
                  </a:schemeClr>
                </a:solidFill>
              </a:endParaRPr>
            </a:p>
          </p:txBody>
        </p:sp>
        <p:sp>
          <p:nvSpPr>
            <p:cNvPr id="158" name="TextBox 60">
              <a:extLst>
                <a:ext uri="{FF2B5EF4-FFF2-40B4-BE49-F238E27FC236}">
                  <a16:creationId xmlns:a16="http://schemas.microsoft.com/office/drawing/2014/main" id="{5A793923-B616-40E3-AA37-FB331CF08D19}"/>
                </a:ext>
              </a:extLst>
            </p:cNvPr>
            <p:cNvSpPr txBox="1"/>
            <p:nvPr/>
          </p:nvSpPr>
          <p:spPr>
            <a:xfrm>
              <a:off x="4655840" y="588655"/>
              <a:ext cx="2995195" cy="1251626"/>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Grado de escolaridad más alto al cual ha llegado la persona de acuerdo con los niveles del sistema educativo formal: Responde a la pregunta cuál fue el último año escolar que aprobó.</a:t>
              </a:r>
              <a:endParaRPr lang="en-US" sz="1100" dirty="0"/>
            </a:p>
          </p:txBody>
        </p:sp>
      </p:grpSp>
      <p:grpSp>
        <p:nvGrpSpPr>
          <p:cNvPr id="159" name="Group 61">
            <a:extLst>
              <a:ext uri="{FF2B5EF4-FFF2-40B4-BE49-F238E27FC236}">
                <a16:creationId xmlns:a16="http://schemas.microsoft.com/office/drawing/2014/main" id="{CD2DF082-0FB4-426A-8237-9EDEF9EFE5EC}"/>
              </a:ext>
            </a:extLst>
          </p:cNvPr>
          <p:cNvGrpSpPr/>
          <p:nvPr/>
        </p:nvGrpSpPr>
        <p:grpSpPr>
          <a:xfrm>
            <a:off x="114530" y="2914385"/>
            <a:ext cx="3733096" cy="1315661"/>
            <a:chOff x="4776356" y="-298368"/>
            <a:chExt cx="2995195" cy="1754213"/>
          </a:xfrm>
        </p:grpSpPr>
        <p:sp>
          <p:nvSpPr>
            <p:cNvPr id="160" name="TextBox 62">
              <a:extLst>
                <a:ext uri="{FF2B5EF4-FFF2-40B4-BE49-F238E27FC236}">
                  <a16:creationId xmlns:a16="http://schemas.microsoft.com/office/drawing/2014/main" id="{9CA38ADF-288A-45B4-A12E-3B462608AEFE}"/>
                </a:ext>
              </a:extLst>
            </p:cNvPr>
            <p:cNvSpPr txBox="1"/>
            <p:nvPr/>
          </p:nvSpPr>
          <p:spPr>
            <a:xfrm>
              <a:off x="5278082" y="-298368"/>
              <a:ext cx="1623292" cy="348813"/>
            </a:xfrm>
            <a:prstGeom prst="rect">
              <a:avLst/>
            </a:prstGeom>
            <a:noFill/>
          </p:spPr>
          <p:txBody>
            <a:bodyPr wrap="none" rtlCol="0">
              <a:spAutoFit/>
            </a:bodyPr>
            <a:lstStyle/>
            <a:p>
              <a:r>
                <a:rPr lang="en-US" sz="1100" b="1" cap="all" dirty="0">
                  <a:solidFill>
                    <a:schemeClr val="tx2">
                      <a:lumMod val="40000"/>
                      <a:lumOff val="60000"/>
                    </a:schemeClr>
                  </a:solidFill>
                </a:rPr>
                <a:t> </a:t>
              </a:r>
              <a:r>
                <a:rPr lang="en-US" sz="1100" b="1" cap="all" dirty="0" err="1">
                  <a:solidFill>
                    <a:schemeClr val="tx2">
                      <a:lumMod val="40000"/>
                      <a:lumOff val="60000"/>
                    </a:schemeClr>
                  </a:solidFill>
                </a:rPr>
                <a:t>Pertenencia</a:t>
              </a:r>
              <a:r>
                <a:rPr lang="en-US" sz="1100" b="1" cap="all" dirty="0">
                  <a:solidFill>
                    <a:schemeClr val="tx2">
                      <a:lumMod val="40000"/>
                      <a:lumOff val="60000"/>
                    </a:schemeClr>
                  </a:solidFill>
                </a:rPr>
                <a:t> </a:t>
              </a:r>
              <a:r>
                <a:rPr lang="en-US" sz="1100" b="1" cap="all" dirty="0" err="1">
                  <a:solidFill>
                    <a:schemeClr val="tx2">
                      <a:lumMod val="40000"/>
                      <a:lumOff val="60000"/>
                    </a:schemeClr>
                  </a:solidFill>
                </a:rPr>
                <a:t>Étnica</a:t>
              </a:r>
              <a:endParaRPr lang="en-US" sz="1100" b="1" cap="all" dirty="0">
                <a:solidFill>
                  <a:schemeClr val="tx2">
                    <a:lumMod val="40000"/>
                    <a:lumOff val="60000"/>
                  </a:schemeClr>
                </a:solidFill>
              </a:endParaRPr>
            </a:p>
          </p:txBody>
        </p:sp>
        <p:sp>
          <p:nvSpPr>
            <p:cNvPr id="161" name="TextBox 63">
              <a:extLst>
                <a:ext uri="{FF2B5EF4-FFF2-40B4-BE49-F238E27FC236}">
                  <a16:creationId xmlns:a16="http://schemas.microsoft.com/office/drawing/2014/main" id="{175213F0-C8B5-4734-851B-F8DB84DA5BD2}"/>
                </a:ext>
              </a:extLst>
            </p:cNvPr>
            <p:cNvSpPr txBox="1"/>
            <p:nvPr/>
          </p:nvSpPr>
          <p:spPr>
            <a:xfrm>
              <a:off x="4776356" y="101629"/>
              <a:ext cx="2995195" cy="1354216"/>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a:t>Identifica y caracteriza a las personas pertenecientes a los diferentes grupos étnicos legalmente reconocidos en Colombia y que se encuentran afiliadas o son beneficiarias del sistema del subsidio familiar, </a:t>
              </a:r>
              <a:r>
                <a:rPr lang="es-CO" sz="1000" dirty="0" smtClean="0"/>
                <a:t>También </a:t>
              </a:r>
              <a:r>
                <a:rPr lang="es-CO" sz="1000" dirty="0"/>
                <a:t>a las personas que no pertenecen a uno de los grupos étnicos reconocidos en el país y su caracterización sociodemográfica.</a:t>
              </a:r>
              <a:endParaRPr lang="en-US" sz="1000" dirty="0"/>
            </a:p>
          </p:txBody>
        </p:sp>
      </p:grpSp>
      <p:sp>
        <p:nvSpPr>
          <p:cNvPr id="162" name="Oval 21">
            <a:extLst>
              <a:ext uri="{FF2B5EF4-FFF2-40B4-BE49-F238E27FC236}">
                <a16:creationId xmlns:a16="http://schemas.microsoft.com/office/drawing/2014/main" id="{5B007963-43D2-4B06-9E0F-2FAE06F4F7B2}"/>
              </a:ext>
            </a:extLst>
          </p:cNvPr>
          <p:cNvSpPr/>
          <p:nvPr/>
        </p:nvSpPr>
        <p:spPr>
          <a:xfrm>
            <a:off x="4075862" y="431929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3" name="Oval 6">
            <a:extLst>
              <a:ext uri="{FF2B5EF4-FFF2-40B4-BE49-F238E27FC236}">
                <a16:creationId xmlns:a16="http://schemas.microsoft.com/office/drawing/2014/main" id="{2BC033A7-0972-4CAF-929E-E9AFB93AC071}"/>
              </a:ext>
            </a:extLst>
          </p:cNvPr>
          <p:cNvSpPr/>
          <p:nvPr/>
        </p:nvSpPr>
        <p:spPr>
          <a:xfrm>
            <a:off x="4123719" y="4367148"/>
            <a:ext cx="499121" cy="499121"/>
          </a:xfrm>
          <a:prstGeom prst="ellipse">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cxnSp>
        <p:nvCxnSpPr>
          <p:cNvPr id="164" name="Straight Connector 31">
            <a:extLst>
              <a:ext uri="{FF2B5EF4-FFF2-40B4-BE49-F238E27FC236}">
                <a16:creationId xmlns:a16="http://schemas.microsoft.com/office/drawing/2014/main" id="{0EB4E5A7-EC46-47F0-BB92-F8787105708E}"/>
              </a:ext>
            </a:extLst>
          </p:cNvPr>
          <p:cNvCxnSpPr/>
          <p:nvPr/>
        </p:nvCxnSpPr>
        <p:spPr>
          <a:xfrm rot="10800000">
            <a:off x="588795" y="4604460"/>
            <a:ext cx="3437366" cy="0"/>
          </a:xfrm>
          <a:prstGeom prst="line">
            <a:avLst/>
          </a:prstGeom>
          <a:ln>
            <a:headEnd type="oval" w="med" len="med"/>
            <a:tailEnd type="none" w="med" len="med"/>
          </a:ln>
        </p:spPr>
        <p:style>
          <a:lnRef idx="1">
            <a:schemeClr val="dk1"/>
          </a:lnRef>
          <a:fillRef idx="0">
            <a:schemeClr val="dk1"/>
          </a:fillRef>
          <a:effectRef idx="0">
            <a:schemeClr val="dk1"/>
          </a:effectRef>
          <a:fontRef idx="minor">
            <a:schemeClr val="tx1"/>
          </a:fontRef>
        </p:style>
      </p:cxnSp>
      <p:grpSp>
        <p:nvGrpSpPr>
          <p:cNvPr id="165" name="Group 61">
            <a:extLst>
              <a:ext uri="{FF2B5EF4-FFF2-40B4-BE49-F238E27FC236}">
                <a16:creationId xmlns:a16="http://schemas.microsoft.com/office/drawing/2014/main" id="{DC75EC4A-1D09-46A0-8795-9633AE0D3DE1}"/>
              </a:ext>
            </a:extLst>
          </p:cNvPr>
          <p:cNvGrpSpPr/>
          <p:nvPr/>
        </p:nvGrpSpPr>
        <p:grpSpPr>
          <a:xfrm>
            <a:off x="398746" y="4358239"/>
            <a:ext cx="3433221" cy="846384"/>
            <a:chOff x="4684466" y="-298368"/>
            <a:chExt cx="3087085" cy="1128511"/>
          </a:xfrm>
        </p:grpSpPr>
        <p:sp>
          <p:nvSpPr>
            <p:cNvPr id="166" name="TextBox 62">
              <a:extLst>
                <a:ext uri="{FF2B5EF4-FFF2-40B4-BE49-F238E27FC236}">
                  <a16:creationId xmlns:a16="http://schemas.microsoft.com/office/drawing/2014/main" id="{9BBA3D8E-4501-42C9-ACAF-48C951BDBEC1}"/>
                </a:ext>
              </a:extLst>
            </p:cNvPr>
            <p:cNvSpPr txBox="1"/>
            <p:nvPr/>
          </p:nvSpPr>
          <p:spPr>
            <a:xfrm>
              <a:off x="4684466" y="-298368"/>
              <a:ext cx="1055385" cy="348813"/>
            </a:xfrm>
            <a:prstGeom prst="rect">
              <a:avLst/>
            </a:prstGeom>
            <a:noFill/>
          </p:spPr>
          <p:txBody>
            <a:bodyPr wrap="none" rtlCol="0">
              <a:spAutoFit/>
            </a:bodyPr>
            <a:lstStyle/>
            <a:p>
              <a:r>
                <a:rPr lang="en-US" sz="1100" b="1" cap="all" dirty="0" smtClean="0"/>
                <a:t>ESTADO CIVIL</a:t>
              </a:r>
              <a:endParaRPr lang="en-US" sz="1100" b="1" cap="all" dirty="0"/>
            </a:p>
          </p:txBody>
        </p:sp>
        <p:sp>
          <p:nvSpPr>
            <p:cNvPr id="167" name="TextBox 63">
              <a:extLst>
                <a:ext uri="{FF2B5EF4-FFF2-40B4-BE49-F238E27FC236}">
                  <a16:creationId xmlns:a16="http://schemas.microsoft.com/office/drawing/2014/main" id="{94E23DD3-5106-4772-937A-D3A813318F01}"/>
                </a:ext>
              </a:extLst>
            </p:cNvPr>
            <p:cNvSpPr txBox="1"/>
            <p:nvPr/>
          </p:nvSpPr>
          <p:spPr>
            <a:xfrm>
              <a:off x="4776356" y="29926"/>
              <a:ext cx="2995195" cy="800217"/>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Información básica para los análisis demográficos de la nupcialidad y los patrones de estado civil y situación conyugal.</a:t>
              </a:r>
              <a:endParaRPr lang="en-US" sz="1100" dirty="0"/>
            </a:p>
          </p:txBody>
        </p:sp>
      </p:grpSp>
      <p:sp>
        <p:nvSpPr>
          <p:cNvPr id="168" name="TextBox 34">
            <a:extLst>
              <a:ext uri="{FF2B5EF4-FFF2-40B4-BE49-F238E27FC236}">
                <a16:creationId xmlns:a16="http://schemas.microsoft.com/office/drawing/2014/main" id="{D8F19C51-A510-4AD2-B432-38176A72A4C0}"/>
              </a:ext>
            </a:extLst>
          </p:cNvPr>
          <p:cNvSpPr txBox="1"/>
          <p:nvPr/>
        </p:nvSpPr>
        <p:spPr>
          <a:xfrm>
            <a:off x="840635" y="588727"/>
            <a:ext cx="1048685" cy="261610"/>
          </a:xfrm>
          <a:prstGeom prst="rect">
            <a:avLst/>
          </a:prstGeom>
          <a:noFill/>
        </p:spPr>
        <p:txBody>
          <a:bodyPr wrap="none" rtlCol="0">
            <a:spAutoFit/>
          </a:bodyPr>
          <a:lstStyle/>
          <a:p>
            <a:r>
              <a:rPr lang="en-US" sz="1100" b="1" cap="all" dirty="0" err="1" smtClean="0">
                <a:solidFill>
                  <a:schemeClr val="accent5"/>
                </a:solidFill>
              </a:rPr>
              <a:t>Ocupación</a:t>
            </a:r>
            <a:endParaRPr lang="en-US" sz="1100" b="1" cap="all" dirty="0">
              <a:solidFill>
                <a:schemeClr val="accent5"/>
              </a:solidFill>
            </a:endParaRPr>
          </a:p>
        </p:txBody>
      </p:sp>
      <p:sp>
        <p:nvSpPr>
          <p:cNvPr id="169" name="TextBox 60">
            <a:extLst>
              <a:ext uri="{FF2B5EF4-FFF2-40B4-BE49-F238E27FC236}">
                <a16:creationId xmlns:a16="http://schemas.microsoft.com/office/drawing/2014/main" id="{5A793923-B616-40E3-AA37-FB331CF08D19}"/>
              </a:ext>
            </a:extLst>
          </p:cNvPr>
          <p:cNvSpPr txBox="1"/>
          <p:nvPr/>
        </p:nvSpPr>
        <p:spPr>
          <a:xfrm>
            <a:off x="759415" y="850337"/>
            <a:ext cx="3331026" cy="707886"/>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a:t>Código de la ocupación del trabajador de acuerdo con la clasificación internacional uniforme de ocupaciones adaptada para Colombia. Fuente: DANE</a:t>
            </a:r>
            <a:endParaRPr lang="en-US" sz="1000" dirty="0"/>
          </a:p>
        </p:txBody>
      </p:sp>
    </p:spTree>
    <p:extLst>
      <p:ext uri="{BB962C8B-B14F-4D97-AF65-F5344CB8AC3E}">
        <p14:creationId xmlns:p14="http://schemas.microsoft.com/office/powerpoint/2010/main" val="971143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a16="http://schemas.microsoft.com/office/drawing/2014/main" id="{CE38C0CF-B2CA-466B-8CC8-8C12619D2B15}"/>
              </a:ext>
            </a:extLst>
          </p:cNvPr>
          <p:cNvSpPr/>
          <p:nvPr/>
        </p:nvSpPr>
        <p:spPr>
          <a:xfrm>
            <a:off x="2037391" y="253509"/>
            <a:ext cx="5021844" cy="461665"/>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smtClean="0">
                <a:solidFill>
                  <a:schemeClr val="tx2"/>
                </a:solidFill>
                <a:sym typeface="Helvetica"/>
              </a:rPr>
              <a:t>2-002A. </a:t>
            </a:r>
            <a:r>
              <a:rPr lang="en-US" sz="1200" b="1" cap="all" dirty="0" err="1" smtClean="0">
                <a:solidFill>
                  <a:schemeClr val="tx2"/>
                </a:solidFill>
                <a:sym typeface="Helvetica"/>
              </a:rPr>
              <a:t>Afiliados</a:t>
            </a:r>
            <a:r>
              <a:rPr lang="en-US" sz="1200" b="1" cap="all" dirty="0" smtClean="0">
                <a:solidFill>
                  <a:schemeClr val="tx2"/>
                </a:solidFill>
                <a:sym typeface="Helvetica"/>
              </a:rPr>
              <a:t> </a:t>
            </a:r>
            <a:endParaRPr lang="en-US" sz="1200" b="1" cap="all" dirty="0">
              <a:solidFill>
                <a:schemeClr val="tx2"/>
              </a:solidFill>
            </a:endParaRPr>
          </a:p>
          <a:p>
            <a:pPr algn="ctr"/>
            <a:r>
              <a:rPr lang="en-US" sz="1200" b="1" cap="all" dirty="0">
                <a:solidFill>
                  <a:schemeClr val="tx2"/>
                </a:solidFill>
              </a:rPr>
              <a:t> </a:t>
            </a:r>
          </a:p>
        </p:txBody>
      </p:sp>
      <p:sp>
        <p:nvSpPr>
          <p:cNvPr id="47" name="Rectángulo 1">
            <a:extLst>
              <a:ext uri="{FF2B5EF4-FFF2-40B4-BE49-F238E27FC236}">
                <a16:creationId xmlns:a16="http://schemas.microsoft.com/office/drawing/2014/main" id="{3B9E288C-B6DD-430E-A4AB-11B7DDC5FE56}"/>
              </a:ext>
            </a:extLst>
          </p:cNvPr>
          <p:cNvSpPr/>
          <p:nvPr/>
        </p:nvSpPr>
        <p:spPr>
          <a:xfrm>
            <a:off x="1025734" y="581483"/>
            <a:ext cx="7794738" cy="692497"/>
          </a:xfrm>
          <a:prstGeom prst="rect">
            <a:avLst/>
          </a:prstGeom>
        </p:spPr>
        <p:txBody>
          <a:bodyPr wrap="square">
            <a:spAutoFit/>
          </a:bodyPr>
          <a:lstStyle/>
          <a:p>
            <a:pPr algn="just"/>
            <a:r>
              <a:rPr lang="es-CO" sz="1300" dirty="0"/>
              <a:t>Para las variables en mención y su respectiva tabla de referencia se </a:t>
            </a:r>
            <a:r>
              <a:rPr lang="es-CO" sz="1300" dirty="0" smtClean="0"/>
              <a:t>incluye </a:t>
            </a:r>
            <a:r>
              <a:rPr lang="es-CO" sz="1300" dirty="0"/>
              <a:t>el Código No disponible (habilitado hasta marzo de </a:t>
            </a:r>
            <a:r>
              <a:rPr lang="es-CO" sz="1300" dirty="0" smtClean="0"/>
              <a:t>2020, es decir estará disponible para el reporte de información de enero y febrero de 2020) para dar </a:t>
            </a:r>
            <a:r>
              <a:rPr lang="es-CO" sz="1300" dirty="0"/>
              <a:t>la opción dar la opción de obtener la información </a:t>
            </a:r>
            <a:r>
              <a:rPr lang="es-CO" sz="1300" dirty="0" smtClean="0"/>
              <a:t>requerida. </a:t>
            </a:r>
            <a:endParaRPr lang="es-CO" sz="1300" dirty="0"/>
          </a:p>
        </p:txBody>
      </p:sp>
      <p:sp>
        <p:nvSpPr>
          <p:cNvPr id="49" name="Rectángulo 7">
            <a:extLst>
              <a:ext uri="{FF2B5EF4-FFF2-40B4-BE49-F238E27FC236}">
                <a16:creationId xmlns:a16="http://schemas.microsoft.com/office/drawing/2014/main" id="{87B5D4DE-9643-495C-AAED-A8281A77DCD2}"/>
              </a:ext>
            </a:extLst>
          </p:cNvPr>
          <p:cNvSpPr/>
          <p:nvPr/>
        </p:nvSpPr>
        <p:spPr>
          <a:xfrm>
            <a:off x="1032879" y="4303790"/>
            <a:ext cx="7776542" cy="892552"/>
          </a:xfrm>
          <a:prstGeom prst="rect">
            <a:avLst/>
          </a:prstGeom>
        </p:spPr>
        <p:txBody>
          <a:bodyPr wrap="square">
            <a:spAutoFit/>
          </a:bodyPr>
          <a:lstStyle/>
          <a:p>
            <a:pPr algn="just"/>
            <a:r>
              <a:rPr lang="es-CO" sz="1300" dirty="0"/>
              <a:t>Para revisión de los conceptos asociados por favor remitirse al Glosario Anexo a la Circular y para la fundamentación de la inclusión de estas y otras variables de caracterización de la población cubierta por el Sistema del Subsidio Familiar </a:t>
            </a:r>
            <a:r>
              <a:rPr lang="es-CO" sz="1300" dirty="0" smtClean="0"/>
              <a:t>véase </a:t>
            </a:r>
            <a:r>
              <a:rPr lang="es-CO" sz="1300" dirty="0"/>
              <a:t>documento "Respuesta a observaciones relacionadas con variables de caracterización poblacional" </a:t>
            </a:r>
          </a:p>
        </p:txBody>
      </p:sp>
      <p:grpSp>
        <p:nvGrpSpPr>
          <p:cNvPr id="50" name="Groupe 2">
            <a:extLst>
              <a:ext uri="{FF2B5EF4-FFF2-40B4-BE49-F238E27FC236}">
                <a16:creationId xmlns:a16="http://schemas.microsoft.com/office/drawing/2014/main" id="{5A2028C0-6E8C-4B9A-8597-1DC3706AEB76}"/>
              </a:ext>
            </a:extLst>
          </p:cNvPr>
          <p:cNvGrpSpPr/>
          <p:nvPr/>
        </p:nvGrpSpPr>
        <p:grpSpPr>
          <a:xfrm>
            <a:off x="515015" y="663755"/>
            <a:ext cx="411074" cy="877120"/>
            <a:chOff x="7812360" y="1196752"/>
            <a:chExt cx="929938" cy="2387190"/>
          </a:xfrm>
        </p:grpSpPr>
        <p:grpSp>
          <p:nvGrpSpPr>
            <p:cNvPr id="51"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id="{7174DCD3-DEAB-4149-966A-29BDEDE8AD48}"/>
              </a:ext>
            </a:extLst>
          </p:cNvPr>
          <p:cNvGrpSpPr/>
          <p:nvPr/>
        </p:nvGrpSpPr>
        <p:grpSpPr>
          <a:xfrm>
            <a:off x="530323" y="1486212"/>
            <a:ext cx="391178" cy="939242"/>
            <a:chOff x="7812360" y="1196752"/>
            <a:chExt cx="929938" cy="2387190"/>
          </a:xfrm>
        </p:grpSpPr>
        <p:grpSp>
          <p:nvGrpSpPr>
            <p:cNvPr id="60"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id="{67F42862-D00A-426F-BE55-05A06D5E1668}"/>
              </a:ext>
            </a:extLst>
          </p:cNvPr>
          <p:cNvGrpSpPr/>
          <p:nvPr/>
        </p:nvGrpSpPr>
        <p:grpSpPr>
          <a:xfrm>
            <a:off x="514171" y="2724481"/>
            <a:ext cx="417071" cy="857745"/>
            <a:chOff x="7812360" y="1196752"/>
            <a:chExt cx="929938" cy="2387190"/>
          </a:xfrm>
        </p:grpSpPr>
        <p:grpSp>
          <p:nvGrpSpPr>
            <p:cNvPr id="69" name="Groupe 83">
              <a:extLst>
                <a:ext uri="{FF2B5EF4-FFF2-40B4-BE49-F238E27FC236}">
                  <a16:creationId xmlns:a16="http://schemas.microsoft.com/office/drawing/2014/main"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9" name="Groupe 2">
            <a:extLst>
              <a:ext uri="{FF2B5EF4-FFF2-40B4-BE49-F238E27FC236}">
                <a16:creationId xmlns:a16="http://schemas.microsoft.com/office/drawing/2014/main" id="{7358DD6F-4285-4FC3-8E16-D464BA3A435F}"/>
              </a:ext>
            </a:extLst>
          </p:cNvPr>
          <p:cNvGrpSpPr/>
          <p:nvPr/>
        </p:nvGrpSpPr>
        <p:grpSpPr>
          <a:xfrm>
            <a:off x="512977" y="3544004"/>
            <a:ext cx="404735" cy="709859"/>
            <a:chOff x="7812360" y="1196752"/>
            <a:chExt cx="929938" cy="2387190"/>
          </a:xfrm>
        </p:grpSpPr>
        <p:grpSp>
          <p:nvGrpSpPr>
            <p:cNvPr id="90" name="Groupe 28">
              <a:extLst>
                <a:ext uri="{FF2B5EF4-FFF2-40B4-BE49-F238E27FC236}">
                  <a16:creationId xmlns:a16="http://schemas.microsoft.com/office/drawing/2014/main"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05" name="Rectangle 11">
                <a:extLst>
                  <a:ext uri="{FF2B5EF4-FFF2-40B4-BE49-F238E27FC236}">
                    <a16:creationId xmlns:a16="http://schemas.microsoft.com/office/drawing/2014/main"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Ellipse 49">
                <a:extLst>
                  <a:ext uri="{FF2B5EF4-FFF2-40B4-BE49-F238E27FC236}">
                    <a16:creationId xmlns:a16="http://schemas.microsoft.com/office/drawing/2014/main"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1" name="Groupe 29">
              <a:extLst>
                <a:ext uri="{FF2B5EF4-FFF2-40B4-BE49-F238E27FC236}">
                  <a16:creationId xmlns:a16="http://schemas.microsoft.com/office/drawing/2014/main" id="{65236C1A-352C-4191-868A-13E2F31B61E0}"/>
                </a:ext>
              </a:extLst>
            </p:cNvPr>
            <p:cNvGrpSpPr/>
            <p:nvPr/>
          </p:nvGrpSpPr>
          <p:grpSpPr>
            <a:xfrm>
              <a:off x="7812360" y="1196752"/>
              <a:ext cx="792088" cy="1386214"/>
              <a:chOff x="7812360" y="1196752"/>
              <a:chExt cx="792088" cy="1386214"/>
            </a:xfrm>
          </p:grpSpPr>
          <p:grpSp>
            <p:nvGrpSpPr>
              <p:cNvPr id="93" name="Groupe 27">
                <a:extLst>
                  <a:ext uri="{FF2B5EF4-FFF2-40B4-BE49-F238E27FC236}">
                    <a16:creationId xmlns:a16="http://schemas.microsoft.com/office/drawing/2014/main" id="{B3A047D3-859A-43B8-B437-4BB25A9E6E52}"/>
                  </a:ext>
                </a:extLst>
              </p:cNvPr>
              <p:cNvGrpSpPr/>
              <p:nvPr/>
            </p:nvGrpSpPr>
            <p:grpSpPr>
              <a:xfrm>
                <a:off x="7812360" y="1196752"/>
                <a:ext cx="792088" cy="1386214"/>
                <a:chOff x="7812360" y="1196752"/>
                <a:chExt cx="792088" cy="1386214"/>
              </a:xfrm>
            </p:grpSpPr>
            <p:sp>
              <p:nvSpPr>
                <p:cNvPr id="95" name="Rectangle 11">
                  <a:extLst>
                    <a:ext uri="{FF2B5EF4-FFF2-40B4-BE49-F238E27FC236}">
                      <a16:creationId xmlns:a16="http://schemas.microsoft.com/office/drawing/2014/main"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Ellipse 26">
                  <a:extLst>
                    <a:ext uri="{FF2B5EF4-FFF2-40B4-BE49-F238E27FC236}">
                      <a16:creationId xmlns:a16="http://schemas.microsoft.com/office/drawing/2014/main"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4" name="Picture 5">
                <a:extLst>
                  <a:ext uri="{FF2B5EF4-FFF2-40B4-BE49-F238E27FC236}">
                    <a16:creationId xmlns:a16="http://schemas.microsoft.com/office/drawing/2014/main" id="{1D0AC294-FB51-4FBC-B9A0-831C8B4E3BD6}"/>
                  </a:ext>
                </a:extLst>
              </p:cNvPr>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8" name="Groupe 73">
            <a:extLst>
              <a:ext uri="{FF2B5EF4-FFF2-40B4-BE49-F238E27FC236}">
                <a16:creationId xmlns:a16="http://schemas.microsoft.com/office/drawing/2014/main" id="{DDFF5653-B33A-433A-B883-EA3F3445D759}"/>
              </a:ext>
            </a:extLst>
          </p:cNvPr>
          <p:cNvGrpSpPr/>
          <p:nvPr/>
        </p:nvGrpSpPr>
        <p:grpSpPr>
          <a:xfrm>
            <a:off x="517617" y="4224771"/>
            <a:ext cx="340099" cy="818631"/>
            <a:chOff x="7812360" y="1196752"/>
            <a:chExt cx="929938" cy="2387190"/>
          </a:xfrm>
        </p:grpSpPr>
        <p:grpSp>
          <p:nvGrpSpPr>
            <p:cNvPr id="109" name="Groupe 74">
              <a:extLst>
                <a:ext uri="{FF2B5EF4-FFF2-40B4-BE49-F238E27FC236}">
                  <a16:creationId xmlns:a16="http://schemas.microsoft.com/office/drawing/2014/main" id="{714E25DF-BF5A-43DC-B655-34898A4F81DC}"/>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15" name="Rectangle 11">
                <a:extLst>
                  <a:ext uri="{FF2B5EF4-FFF2-40B4-BE49-F238E27FC236}">
                    <a16:creationId xmlns:a16="http://schemas.microsoft.com/office/drawing/2014/main" id="{C6531D2E-AA17-4397-841E-56FA6C17D77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81">
                <a:extLst>
                  <a:ext uri="{FF2B5EF4-FFF2-40B4-BE49-F238E27FC236}">
                    <a16:creationId xmlns:a16="http://schemas.microsoft.com/office/drawing/2014/main" id="{DCCA8167-9030-43C3-875E-FD23890C2655}"/>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0" name="Groupe 75">
              <a:extLst>
                <a:ext uri="{FF2B5EF4-FFF2-40B4-BE49-F238E27FC236}">
                  <a16:creationId xmlns:a16="http://schemas.microsoft.com/office/drawing/2014/main" id="{1395F50E-F91E-4AAC-BB86-50949032A112}"/>
                </a:ext>
              </a:extLst>
            </p:cNvPr>
            <p:cNvGrpSpPr/>
            <p:nvPr/>
          </p:nvGrpSpPr>
          <p:grpSpPr>
            <a:xfrm>
              <a:off x="7812360" y="1196752"/>
              <a:ext cx="792088" cy="1386214"/>
              <a:chOff x="7812360" y="1196752"/>
              <a:chExt cx="792088" cy="1386214"/>
            </a:xfrm>
          </p:grpSpPr>
          <p:grpSp>
            <p:nvGrpSpPr>
              <p:cNvPr id="111" name="Groupe 76">
                <a:extLst>
                  <a:ext uri="{FF2B5EF4-FFF2-40B4-BE49-F238E27FC236}">
                    <a16:creationId xmlns:a16="http://schemas.microsoft.com/office/drawing/2014/main" id="{404C23F4-54A8-412E-962E-98A0F4CC4CB5}"/>
                  </a:ext>
                </a:extLst>
              </p:cNvPr>
              <p:cNvGrpSpPr/>
              <p:nvPr/>
            </p:nvGrpSpPr>
            <p:grpSpPr>
              <a:xfrm>
                <a:off x="7812360" y="1196752"/>
                <a:ext cx="792088" cy="1386214"/>
                <a:chOff x="7812360" y="1196752"/>
                <a:chExt cx="792088" cy="1386214"/>
              </a:xfrm>
            </p:grpSpPr>
            <p:sp>
              <p:nvSpPr>
                <p:cNvPr id="113" name="Rectangle 11">
                  <a:extLst>
                    <a:ext uri="{FF2B5EF4-FFF2-40B4-BE49-F238E27FC236}">
                      <a16:creationId xmlns:a16="http://schemas.microsoft.com/office/drawing/2014/main" id="{E2976967-E596-4BFC-9671-40C896BCC64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Ellipse 79">
                  <a:extLst>
                    <a:ext uri="{FF2B5EF4-FFF2-40B4-BE49-F238E27FC236}">
                      <a16:creationId xmlns:a16="http://schemas.microsoft.com/office/drawing/2014/main" id="{E95C5795-F8B4-4B17-BFC1-39EFF604FDA9}"/>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12" name="Picture 5">
                <a:extLst>
                  <a:ext uri="{FF2B5EF4-FFF2-40B4-BE49-F238E27FC236}">
                    <a16:creationId xmlns:a16="http://schemas.microsoft.com/office/drawing/2014/main" id="{4A38B3E0-6601-4546-A53D-5F6C76BA1698}"/>
                  </a:ext>
                </a:extLst>
              </p:cNvPr>
              <p:cNvPicPr>
                <a:picLocks noChangeAspect="1" noChangeArrowheads="1"/>
              </p:cNvPicPr>
              <p:nvPr/>
            </p:nvPicPr>
            <p:blipFill rotWithShape="1">
              <a:blip r:embed="rId11" cstate="print">
                <a:extLst>
                  <a:ext uri="{BEBA8EAE-BF5A-486C-A8C5-ECC9F3942E4B}">
                    <a14:imgProps xmlns:a14="http://schemas.microsoft.com/office/drawing/2010/main">
                      <a14:imgLayer r:embed="rId12">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2" name="1 Rectángulo"/>
          <p:cNvSpPr/>
          <p:nvPr/>
        </p:nvSpPr>
        <p:spPr>
          <a:xfrm>
            <a:off x="1115345" y="3615328"/>
            <a:ext cx="7771009" cy="492443"/>
          </a:xfrm>
          <a:prstGeom prst="rect">
            <a:avLst/>
          </a:prstGeom>
        </p:spPr>
        <p:txBody>
          <a:bodyPr wrap="square">
            <a:spAutoFit/>
          </a:bodyPr>
          <a:lstStyle/>
          <a:p>
            <a:pPr algn="just"/>
            <a:r>
              <a:rPr lang="es-CO" sz="1300" dirty="0"/>
              <a:t>Respecto a la presencia de dos o más condiciones de vulnerabilidad, debe acogerse la condición manifestada como prioritaria por parte de la persona afiliada.</a:t>
            </a:r>
          </a:p>
        </p:txBody>
      </p:sp>
      <p:sp>
        <p:nvSpPr>
          <p:cNvPr id="117" name="116 Rectángulo"/>
          <p:cNvSpPr/>
          <p:nvPr/>
        </p:nvSpPr>
        <p:spPr>
          <a:xfrm>
            <a:off x="1084716" y="2788437"/>
            <a:ext cx="7771009" cy="492443"/>
          </a:xfrm>
          <a:prstGeom prst="rect">
            <a:avLst/>
          </a:prstGeom>
        </p:spPr>
        <p:txBody>
          <a:bodyPr wrap="square">
            <a:spAutoFit/>
          </a:bodyPr>
          <a:lstStyle/>
          <a:p>
            <a:pPr algn="just"/>
            <a:r>
              <a:rPr lang="es-CO" sz="1300" dirty="0"/>
              <a:t>Para el registro se debe tener en cuenta que este parte de la aceptación, por autorreconocimiento por parte de la persona </a:t>
            </a:r>
            <a:r>
              <a:rPr lang="es-CO" sz="1300" dirty="0" smtClean="0"/>
              <a:t>afiliada y que se incluye la opción no aplica.</a:t>
            </a:r>
            <a:endParaRPr lang="es-CO" sz="1300" dirty="0"/>
          </a:p>
        </p:txBody>
      </p:sp>
      <p:sp>
        <p:nvSpPr>
          <p:cNvPr id="3" name="2 Rectángulo"/>
          <p:cNvSpPr/>
          <p:nvPr/>
        </p:nvSpPr>
        <p:spPr>
          <a:xfrm>
            <a:off x="980864" y="1486014"/>
            <a:ext cx="7996809" cy="292388"/>
          </a:xfrm>
          <a:prstGeom prst="rect">
            <a:avLst/>
          </a:prstGeom>
        </p:spPr>
        <p:txBody>
          <a:bodyPr wrap="square">
            <a:spAutoFit/>
          </a:bodyPr>
          <a:lstStyle/>
          <a:p>
            <a:pPr algn="just"/>
            <a:r>
              <a:rPr lang="es-CO" sz="1300" dirty="0" smtClean="0"/>
              <a:t>El </a:t>
            </a:r>
            <a:r>
              <a:rPr lang="es-CO" sz="1300" dirty="0"/>
              <a:t>código no aplica esta contemplado en casos diferentes al de no </a:t>
            </a:r>
            <a:r>
              <a:rPr lang="es-CO" sz="1300" dirty="0" smtClean="0"/>
              <a:t>contar </a:t>
            </a:r>
            <a:r>
              <a:rPr lang="es-CO" sz="1300" dirty="0"/>
              <a:t>transitoriamente con el dato.</a:t>
            </a:r>
          </a:p>
        </p:txBody>
      </p:sp>
      <p:sp>
        <p:nvSpPr>
          <p:cNvPr id="4" name="3 Rectángulo"/>
          <p:cNvSpPr/>
          <p:nvPr/>
        </p:nvSpPr>
        <p:spPr>
          <a:xfrm>
            <a:off x="1168526" y="1821877"/>
            <a:ext cx="3832323" cy="892552"/>
          </a:xfrm>
          <a:prstGeom prst="rect">
            <a:avLst/>
          </a:prstGeom>
        </p:spPr>
        <p:txBody>
          <a:bodyPr wrap="square">
            <a:spAutoFit/>
          </a:bodyPr>
          <a:lstStyle/>
          <a:p>
            <a:r>
              <a:rPr lang="es-CO" sz="1300" u="sng" dirty="0" smtClean="0"/>
              <a:t>Ejemplo: variable pertenencia étnica:</a:t>
            </a:r>
          </a:p>
          <a:p>
            <a:r>
              <a:rPr lang="es-CO" sz="1300" b="1" dirty="0" smtClean="0"/>
              <a:t>Caso 1: </a:t>
            </a:r>
            <a:r>
              <a:rPr lang="es-CO" sz="1300" dirty="0" smtClean="0"/>
              <a:t>La caja no cuenta con la información temporalmente. Marque la opción «no disponible» (habilitada hasta marzo de 2020)</a:t>
            </a:r>
            <a:endParaRPr lang="es-CO" sz="1300" dirty="0"/>
          </a:p>
        </p:txBody>
      </p:sp>
      <p:sp>
        <p:nvSpPr>
          <p:cNvPr id="118" name="117 Rectángulo"/>
          <p:cNvSpPr/>
          <p:nvPr/>
        </p:nvSpPr>
        <p:spPr>
          <a:xfrm>
            <a:off x="5000850" y="1777874"/>
            <a:ext cx="3808571" cy="892552"/>
          </a:xfrm>
          <a:prstGeom prst="rect">
            <a:avLst/>
          </a:prstGeom>
        </p:spPr>
        <p:txBody>
          <a:bodyPr wrap="square">
            <a:spAutoFit/>
          </a:bodyPr>
          <a:lstStyle/>
          <a:p>
            <a:r>
              <a:rPr lang="es-CO" sz="1300" dirty="0" smtClean="0"/>
              <a:t> </a:t>
            </a:r>
            <a:r>
              <a:rPr lang="es-CO" sz="1300" u="sng" dirty="0" smtClean="0"/>
              <a:t>Ejemplo: variable pertenencia étnica:</a:t>
            </a:r>
          </a:p>
          <a:p>
            <a:r>
              <a:rPr lang="es-CO" sz="1300" b="1" dirty="0" smtClean="0"/>
              <a:t>Caso 2: </a:t>
            </a:r>
            <a:r>
              <a:rPr lang="es-CO" sz="1300" dirty="0" smtClean="0"/>
              <a:t>La persona no se </a:t>
            </a:r>
            <a:r>
              <a:rPr lang="es-CO" sz="1300" dirty="0" err="1" smtClean="0"/>
              <a:t>autorreconoce</a:t>
            </a:r>
            <a:r>
              <a:rPr lang="es-CO" sz="1300" dirty="0" smtClean="0"/>
              <a:t> como perteneciente a una etnia. Marque la opción la </a:t>
            </a:r>
            <a:r>
              <a:rPr lang="es-CO" sz="1300" dirty="0"/>
              <a:t>opción </a:t>
            </a:r>
            <a:r>
              <a:rPr lang="es-CO" sz="1300" dirty="0" smtClean="0"/>
              <a:t>«Ninguna </a:t>
            </a:r>
            <a:r>
              <a:rPr lang="es-CO" sz="1300" dirty="0"/>
              <a:t>o sin pertenencia </a:t>
            </a:r>
            <a:r>
              <a:rPr lang="es-CO" sz="1300" dirty="0" smtClean="0"/>
              <a:t>étnica»:</a:t>
            </a:r>
            <a:endParaRPr lang="es-CO" sz="1300" dirty="0"/>
          </a:p>
        </p:txBody>
      </p:sp>
    </p:spTree>
    <p:extLst>
      <p:ext uri="{BB962C8B-B14F-4D97-AF65-F5344CB8AC3E}">
        <p14:creationId xmlns:p14="http://schemas.microsoft.com/office/powerpoint/2010/main" val="3342522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a16="http://schemas.microsoft.com/office/drawing/2014/main" id="{CE38C0CF-B2CA-466B-8CC8-8C12619D2B15}"/>
              </a:ext>
            </a:extLst>
          </p:cNvPr>
          <p:cNvSpPr/>
          <p:nvPr/>
        </p:nvSpPr>
        <p:spPr>
          <a:xfrm>
            <a:off x="588795" y="253509"/>
            <a:ext cx="7475780"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Categorías</a:t>
            </a:r>
            <a:r>
              <a:rPr lang="en-US" sz="1200" b="1" cap="all" dirty="0" smtClean="0">
                <a:solidFill>
                  <a:schemeClr val="tx2"/>
                </a:solidFill>
              </a:rPr>
              <a:t> con </a:t>
            </a:r>
            <a:r>
              <a:rPr lang="en-US" sz="1200" b="1" cap="all" dirty="0" err="1">
                <a:solidFill>
                  <a:schemeClr val="tx2"/>
                </a:solidFill>
              </a:rPr>
              <a:t>cambios</a:t>
            </a:r>
            <a:r>
              <a:rPr lang="en-US" sz="1200" b="1" cap="all" dirty="0">
                <a:solidFill>
                  <a:schemeClr val="tx2"/>
                </a:solidFill>
              </a:rPr>
              <a:t>  - </a:t>
            </a:r>
            <a:r>
              <a:rPr lang="en-US" sz="1200" b="1" cap="all" dirty="0">
                <a:solidFill>
                  <a:schemeClr val="tx2"/>
                </a:solidFill>
                <a:sym typeface="Helvetica"/>
              </a:rPr>
              <a:t>2-004A </a:t>
            </a:r>
            <a:r>
              <a:rPr lang="en-US" sz="1200" b="1" cap="all" dirty="0" smtClean="0">
                <a:solidFill>
                  <a:schemeClr val="tx2"/>
                </a:solidFill>
                <a:sym typeface="Helvetica"/>
              </a:rPr>
              <a:t>INFRAESTRUCTURA </a:t>
            </a:r>
            <a:endParaRPr lang="en-US" sz="1200" b="1" cap="all" dirty="0">
              <a:solidFill>
                <a:schemeClr val="tx2"/>
              </a:solidFill>
              <a:sym typeface="Helvetica"/>
            </a:endParaRPr>
          </a:p>
        </p:txBody>
      </p:sp>
      <p:grpSp>
        <p:nvGrpSpPr>
          <p:cNvPr id="47" name="46 Grupo"/>
          <p:cNvGrpSpPr/>
          <p:nvPr/>
        </p:nvGrpSpPr>
        <p:grpSpPr>
          <a:xfrm>
            <a:off x="578643" y="415265"/>
            <a:ext cx="7751228" cy="923407"/>
            <a:chOff x="2723929" y="248956"/>
            <a:chExt cx="3376204" cy="1211212"/>
          </a:xfrm>
        </p:grpSpPr>
        <p:sp>
          <p:nvSpPr>
            <p:cNvPr id="48" name="Freeform 112">
              <a:extLst>
                <a:ext uri="{FF2B5EF4-FFF2-40B4-BE49-F238E27FC236}">
                  <a16:creationId xmlns:a16="http://schemas.microsoft.com/office/drawing/2014/main" id="{0212D7DF-0C6E-4C7C-8971-9E5D1959AAA5}"/>
                </a:ext>
              </a:extLst>
            </p:cNvPr>
            <p:cNvSpPr>
              <a:spLocks/>
            </p:cNvSpPr>
            <p:nvPr/>
          </p:nvSpPr>
          <p:spPr bwMode="auto">
            <a:xfrm>
              <a:off x="5493377" y="1250518"/>
              <a:ext cx="456569" cy="209650"/>
            </a:xfrm>
            <a:custGeom>
              <a:avLst/>
              <a:gdLst>
                <a:gd name="T0" fmla="*/ 1822 w 1822"/>
                <a:gd name="T1" fmla="*/ 142 h 952"/>
                <a:gd name="T2" fmla="*/ 0 w 1822"/>
                <a:gd name="T3" fmla="*/ 952 h 952"/>
                <a:gd name="T4" fmla="*/ 0 w 1822"/>
                <a:gd name="T5" fmla="*/ 0 h 952"/>
                <a:gd name="T6" fmla="*/ 1822 w 1822"/>
                <a:gd name="T7" fmla="*/ 142 h 952"/>
              </a:gdLst>
              <a:ahLst/>
              <a:cxnLst>
                <a:cxn ang="0">
                  <a:pos x="T0" y="T1"/>
                </a:cxn>
                <a:cxn ang="0">
                  <a:pos x="T2" y="T3"/>
                </a:cxn>
                <a:cxn ang="0">
                  <a:pos x="T4" y="T5"/>
                </a:cxn>
                <a:cxn ang="0">
                  <a:pos x="T6" y="T7"/>
                </a:cxn>
              </a:cxnLst>
              <a:rect l="0" t="0" r="r" b="b"/>
              <a:pathLst>
                <a:path w="1822" h="952">
                  <a:moveTo>
                    <a:pt x="1822" y="142"/>
                  </a:moveTo>
                  <a:lnTo>
                    <a:pt x="0" y="952"/>
                  </a:lnTo>
                  <a:lnTo>
                    <a:pt x="0" y="0"/>
                  </a:lnTo>
                  <a:lnTo>
                    <a:pt x="1822" y="142"/>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49" name="Freeform 114">
              <a:extLst>
                <a:ext uri="{FF2B5EF4-FFF2-40B4-BE49-F238E27FC236}">
                  <a16:creationId xmlns:a16="http://schemas.microsoft.com/office/drawing/2014/main" id="{1DDAA1C0-9408-4564-AEF7-60DA71F98CC0}"/>
                </a:ext>
              </a:extLst>
            </p:cNvPr>
            <p:cNvSpPr>
              <a:spLocks/>
            </p:cNvSpPr>
            <p:nvPr/>
          </p:nvSpPr>
          <p:spPr bwMode="auto">
            <a:xfrm>
              <a:off x="2938197" y="581929"/>
              <a:ext cx="3161936" cy="843884"/>
            </a:xfrm>
            <a:custGeom>
              <a:avLst/>
              <a:gdLst>
                <a:gd name="T0" fmla="*/ 12030 w 12632"/>
                <a:gd name="T1" fmla="*/ 3179 h 3833"/>
                <a:gd name="T2" fmla="*/ 381 w 12632"/>
                <a:gd name="T3" fmla="*/ 3833 h 3833"/>
                <a:gd name="T4" fmla="*/ 0 w 12632"/>
                <a:gd name="T5" fmla="*/ 330 h 3833"/>
                <a:gd name="T6" fmla="*/ 12632 w 12632"/>
                <a:gd name="T7" fmla="*/ 0 h 3833"/>
                <a:gd name="T8" fmla="*/ 12030 w 12632"/>
                <a:gd name="T9" fmla="*/ 3179 h 3833"/>
              </a:gdLst>
              <a:ahLst/>
              <a:cxnLst>
                <a:cxn ang="0">
                  <a:pos x="T0" y="T1"/>
                </a:cxn>
                <a:cxn ang="0">
                  <a:pos x="T2" y="T3"/>
                </a:cxn>
                <a:cxn ang="0">
                  <a:pos x="T4" y="T5"/>
                </a:cxn>
                <a:cxn ang="0">
                  <a:pos x="T6" y="T7"/>
                </a:cxn>
                <a:cxn ang="0">
                  <a:pos x="T8" y="T9"/>
                </a:cxn>
              </a:cxnLst>
              <a:rect l="0" t="0" r="r" b="b"/>
              <a:pathLst>
                <a:path w="12632" h="3833">
                  <a:moveTo>
                    <a:pt x="12030" y="3179"/>
                  </a:moveTo>
                  <a:lnTo>
                    <a:pt x="381" y="3833"/>
                  </a:lnTo>
                  <a:lnTo>
                    <a:pt x="0" y="330"/>
                  </a:lnTo>
                  <a:lnTo>
                    <a:pt x="12632" y="0"/>
                  </a:lnTo>
                  <a:lnTo>
                    <a:pt x="12030" y="3179"/>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0" name="Freeform 115">
              <a:extLst>
                <a:ext uri="{FF2B5EF4-FFF2-40B4-BE49-F238E27FC236}">
                  <a16:creationId xmlns:a16="http://schemas.microsoft.com/office/drawing/2014/main" id="{5D37DB3A-CAD6-407D-8673-8E47853BBD10}"/>
                </a:ext>
              </a:extLst>
            </p:cNvPr>
            <p:cNvSpPr>
              <a:spLocks/>
            </p:cNvSpPr>
            <p:nvPr/>
          </p:nvSpPr>
          <p:spPr bwMode="auto">
            <a:xfrm>
              <a:off x="2973240" y="638305"/>
              <a:ext cx="671837" cy="787508"/>
            </a:xfrm>
            <a:custGeom>
              <a:avLst/>
              <a:gdLst>
                <a:gd name="T0" fmla="*/ 241 w 2683"/>
                <a:gd name="T1" fmla="*/ 3578 h 3578"/>
                <a:gd name="T2" fmla="*/ 2683 w 2683"/>
                <a:gd name="T3" fmla="*/ 2624 h 3578"/>
                <a:gd name="T4" fmla="*/ 2473 w 2683"/>
                <a:gd name="T5" fmla="*/ 0 h 3578"/>
                <a:gd name="T6" fmla="*/ 0 w 2683"/>
                <a:gd name="T7" fmla="*/ 1662 h 3578"/>
                <a:gd name="T8" fmla="*/ 241 w 2683"/>
                <a:gd name="T9" fmla="*/ 3578 h 3578"/>
              </a:gdLst>
              <a:ahLst/>
              <a:cxnLst>
                <a:cxn ang="0">
                  <a:pos x="T0" y="T1"/>
                </a:cxn>
                <a:cxn ang="0">
                  <a:pos x="T2" y="T3"/>
                </a:cxn>
                <a:cxn ang="0">
                  <a:pos x="T4" y="T5"/>
                </a:cxn>
                <a:cxn ang="0">
                  <a:pos x="T6" y="T7"/>
                </a:cxn>
                <a:cxn ang="0">
                  <a:pos x="T8" y="T9"/>
                </a:cxn>
              </a:cxnLst>
              <a:rect l="0" t="0" r="r" b="b"/>
              <a:pathLst>
                <a:path w="2683" h="3578">
                  <a:moveTo>
                    <a:pt x="241" y="3578"/>
                  </a:moveTo>
                  <a:lnTo>
                    <a:pt x="2683" y="2624"/>
                  </a:lnTo>
                  <a:lnTo>
                    <a:pt x="2473" y="0"/>
                  </a:lnTo>
                  <a:lnTo>
                    <a:pt x="0" y="1662"/>
                  </a:lnTo>
                  <a:lnTo>
                    <a:pt x="241" y="3578"/>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1" name="Freeform 117">
              <a:extLst>
                <a:ext uri="{FF2B5EF4-FFF2-40B4-BE49-F238E27FC236}">
                  <a16:creationId xmlns:a16="http://schemas.microsoft.com/office/drawing/2014/main" id="{2796A8C1-A22C-43B8-B212-2E4DFFB9C26E}"/>
                </a:ext>
              </a:extLst>
            </p:cNvPr>
            <p:cNvSpPr>
              <a:spLocks/>
            </p:cNvSpPr>
            <p:nvPr/>
          </p:nvSpPr>
          <p:spPr bwMode="auto">
            <a:xfrm>
              <a:off x="2723929" y="455964"/>
              <a:ext cx="921147" cy="838598"/>
            </a:xfrm>
            <a:custGeom>
              <a:avLst/>
              <a:gdLst>
                <a:gd name="T0" fmla="*/ 3681 w 3681"/>
                <a:gd name="T1" fmla="*/ 3449 h 3809"/>
                <a:gd name="T2" fmla="*/ 3471 w 3681"/>
                <a:gd name="T3" fmla="*/ 0 h 3809"/>
                <a:gd name="T4" fmla="*/ 0 w 3681"/>
                <a:gd name="T5" fmla="*/ 269 h 3809"/>
                <a:gd name="T6" fmla="*/ 0 w 3681"/>
                <a:gd name="T7" fmla="*/ 3809 h 3809"/>
                <a:gd name="T8" fmla="*/ 3681 w 3681"/>
                <a:gd name="T9" fmla="*/ 3449 h 3809"/>
              </a:gdLst>
              <a:ahLst/>
              <a:cxnLst>
                <a:cxn ang="0">
                  <a:pos x="T0" y="T1"/>
                </a:cxn>
                <a:cxn ang="0">
                  <a:pos x="T2" y="T3"/>
                </a:cxn>
                <a:cxn ang="0">
                  <a:pos x="T4" y="T5"/>
                </a:cxn>
                <a:cxn ang="0">
                  <a:pos x="T6" y="T7"/>
                </a:cxn>
                <a:cxn ang="0">
                  <a:pos x="T8" y="T9"/>
                </a:cxn>
              </a:cxnLst>
              <a:rect l="0" t="0" r="r" b="b"/>
              <a:pathLst>
                <a:path w="3681" h="3809">
                  <a:moveTo>
                    <a:pt x="3681" y="3449"/>
                  </a:moveTo>
                  <a:lnTo>
                    <a:pt x="3471" y="0"/>
                  </a:lnTo>
                  <a:lnTo>
                    <a:pt x="0" y="269"/>
                  </a:lnTo>
                  <a:lnTo>
                    <a:pt x="0" y="3809"/>
                  </a:lnTo>
                  <a:lnTo>
                    <a:pt x="3681" y="3449"/>
                  </a:lnTo>
                  <a:close/>
                </a:path>
              </a:pathLst>
            </a:custGeom>
            <a:solidFill>
              <a:schemeClr val="accent1"/>
            </a:solidFill>
            <a:ln>
              <a:noFill/>
            </a:ln>
          </p:spPr>
          <p:txBody>
            <a:bodyPr vert="horz" wrap="square" lIns="68580" tIns="34290" rIns="205740" bIns="34290" numCol="1" anchor="ctr" anchorCtr="0" compatLnSpc="1">
              <a:prstTxWarp prst="textNoShape">
                <a:avLst/>
              </a:prstTxWarp>
            </a:bodyPr>
            <a:lstStyle/>
            <a:p>
              <a:pPr algn="r" defTabSz="685766"/>
              <a:r>
                <a:rPr lang="en-US" sz="1200" b="1" dirty="0" err="1" smtClean="0">
                  <a:solidFill>
                    <a:prstClr val="white"/>
                  </a:solidFill>
                  <a:latin typeface="+mj-lt"/>
                </a:rPr>
                <a:t>Definición</a:t>
              </a:r>
              <a:r>
                <a:rPr lang="en-US" sz="1200" b="1" dirty="0" smtClean="0">
                  <a:solidFill>
                    <a:prstClr val="white"/>
                  </a:solidFill>
                  <a:latin typeface="+mj-lt"/>
                </a:rPr>
                <a:t> </a:t>
              </a:r>
              <a:endParaRPr lang="en-US" sz="1200" b="1" dirty="0">
                <a:solidFill>
                  <a:prstClr val="white"/>
                </a:solidFill>
                <a:latin typeface="+mj-lt"/>
              </a:endParaRPr>
            </a:p>
          </p:txBody>
        </p:sp>
        <p:sp>
          <p:nvSpPr>
            <p:cNvPr id="52" name="Freeform 118">
              <a:extLst>
                <a:ext uri="{FF2B5EF4-FFF2-40B4-BE49-F238E27FC236}">
                  <a16:creationId xmlns:a16="http://schemas.microsoft.com/office/drawing/2014/main" id="{19105753-8D07-4B63-B061-09C30F4BFC34}"/>
                </a:ext>
              </a:extLst>
            </p:cNvPr>
            <p:cNvSpPr>
              <a:spLocks/>
            </p:cNvSpPr>
            <p:nvPr/>
          </p:nvSpPr>
          <p:spPr bwMode="auto">
            <a:xfrm>
              <a:off x="2723930" y="248956"/>
              <a:ext cx="214267" cy="1045606"/>
            </a:xfrm>
            <a:custGeom>
              <a:avLst/>
              <a:gdLst>
                <a:gd name="T0" fmla="*/ 0 w 858"/>
                <a:gd name="T1" fmla="*/ 1212 h 4752"/>
                <a:gd name="T2" fmla="*/ 858 w 858"/>
                <a:gd name="T3" fmla="*/ 0 h 4752"/>
                <a:gd name="T4" fmla="*/ 858 w 858"/>
                <a:gd name="T5" fmla="*/ 4062 h 4752"/>
                <a:gd name="T6" fmla="*/ 0 w 858"/>
                <a:gd name="T7" fmla="*/ 4752 h 4752"/>
                <a:gd name="T8" fmla="*/ 0 w 858"/>
                <a:gd name="T9" fmla="*/ 1212 h 4752"/>
              </a:gdLst>
              <a:ahLst/>
              <a:cxnLst>
                <a:cxn ang="0">
                  <a:pos x="T0" y="T1"/>
                </a:cxn>
                <a:cxn ang="0">
                  <a:pos x="T2" y="T3"/>
                </a:cxn>
                <a:cxn ang="0">
                  <a:pos x="T4" y="T5"/>
                </a:cxn>
                <a:cxn ang="0">
                  <a:pos x="T6" y="T7"/>
                </a:cxn>
                <a:cxn ang="0">
                  <a:pos x="T8" y="T9"/>
                </a:cxn>
              </a:cxnLst>
              <a:rect l="0" t="0" r="r" b="b"/>
              <a:pathLst>
                <a:path w="858" h="4752">
                  <a:moveTo>
                    <a:pt x="0" y="1212"/>
                  </a:moveTo>
                  <a:lnTo>
                    <a:pt x="858" y="0"/>
                  </a:lnTo>
                  <a:lnTo>
                    <a:pt x="858" y="4062"/>
                  </a:lnTo>
                  <a:lnTo>
                    <a:pt x="0" y="4752"/>
                  </a:lnTo>
                  <a:lnTo>
                    <a:pt x="0" y="1212"/>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3" name="Rectangle 119">
              <a:extLst>
                <a:ext uri="{FF2B5EF4-FFF2-40B4-BE49-F238E27FC236}">
                  <a16:creationId xmlns:a16="http://schemas.microsoft.com/office/drawing/2014/main" id="{5DF93350-D625-4405-8B4F-B06CF3E58DA5}"/>
                </a:ext>
              </a:extLst>
            </p:cNvPr>
            <p:cNvSpPr>
              <a:spLocks noChangeArrowheads="1"/>
            </p:cNvSpPr>
            <p:nvPr/>
          </p:nvSpPr>
          <p:spPr bwMode="auto">
            <a:xfrm>
              <a:off x="2831063" y="248956"/>
              <a:ext cx="107134" cy="892332"/>
            </a:xfrm>
            <a:prstGeom prst="rect">
              <a:avLst/>
            </a:prstGeom>
            <a:solidFill>
              <a:schemeClr val="accent1">
                <a:lumMod val="60000"/>
                <a:lumOff val="4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4" name="TextBox 127">
              <a:extLst>
                <a:ext uri="{FF2B5EF4-FFF2-40B4-BE49-F238E27FC236}">
                  <a16:creationId xmlns:a16="http://schemas.microsoft.com/office/drawing/2014/main" id="{031D490B-EC99-4F1B-BDD6-5D787AD924DC}"/>
                </a:ext>
              </a:extLst>
            </p:cNvPr>
            <p:cNvSpPr txBox="1"/>
            <p:nvPr/>
          </p:nvSpPr>
          <p:spPr>
            <a:xfrm>
              <a:off x="3682207" y="620419"/>
              <a:ext cx="2410919" cy="548262"/>
            </a:xfrm>
            <a:prstGeom prst="rect">
              <a:avLst/>
            </a:prstGeom>
            <a:noFill/>
          </p:spPr>
          <p:txBody>
            <a:bodyPr wrap="square" tIns="0" bIns="0" rtlCol="0">
              <a:spAutoFit/>
            </a:bodyPr>
            <a:lstStyle/>
            <a:p>
              <a:pPr defTabSz="685766"/>
              <a:r>
                <a:rPr lang="es-CO" sz="1000" dirty="0" smtClean="0">
                  <a:solidFill>
                    <a:prstClr val="white"/>
                  </a:solidFill>
                  <a:effectLst>
                    <a:outerShdw blurRad="38100" dist="38100" dir="2700000" algn="tl">
                      <a:srgbClr val="000000">
                        <a:alpha val="43137"/>
                      </a:srgbClr>
                    </a:outerShdw>
                  </a:effectLst>
                  <a:latin typeface="+mj-lt"/>
                </a:rPr>
                <a:t>En </a:t>
              </a:r>
              <a:r>
                <a:rPr lang="es-CO" sz="1000" dirty="0">
                  <a:solidFill>
                    <a:prstClr val="white"/>
                  </a:solidFill>
                  <a:effectLst>
                    <a:outerShdw blurRad="38100" dist="38100" dir="2700000" algn="tl">
                      <a:srgbClr val="000000">
                        <a:alpha val="43137"/>
                      </a:srgbClr>
                    </a:outerShdw>
                  </a:effectLst>
                  <a:latin typeface="+mj-lt"/>
                </a:rPr>
                <a:t>este archivo se debe reportar los datos de los bienes inmuebles que dispone la Caja de Compensación Familiar, en cualquier modalidad de tenencia o explotación. Las novedades o actualizaciones deben ser reportadas en el mes siguiente al que se presenten</a:t>
              </a:r>
            </a:p>
          </p:txBody>
        </p:sp>
      </p:grpSp>
      <p:graphicFrame>
        <p:nvGraphicFramePr>
          <p:cNvPr id="3" name="2 Tabla"/>
          <p:cNvGraphicFramePr>
            <a:graphicFrameLocks noGrp="1"/>
          </p:cNvGraphicFramePr>
          <p:nvPr>
            <p:extLst>
              <p:ext uri="{D42A27DB-BD31-4B8C-83A1-F6EECF244321}">
                <p14:modId xmlns:p14="http://schemas.microsoft.com/office/powerpoint/2010/main" val="3490827467"/>
              </p:ext>
            </p:extLst>
          </p:nvPr>
        </p:nvGraphicFramePr>
        <p:xfrm>
          <a:off x="107504" y="1923678"/>
          <a:ext cx="2448272" cy="2880317"/>
        </p:xfrm>
        <a:graphic>
          <a:graphicData uri="http://schemas.openxmlformats.org/drawingml/2006/table">
            <a:tbl>
              <a:tblPr firstRow="1" firstCol="1" bandRow="1">
                <a:tableStyleId>{5C22544A-7EE6-4342-B048-85BDC9FD1C3A}</a:tableStyleId>
              </a:tblPr>
              <a:tblGrid>
                <a:gridCol w="612988">
                  <a:extLst>
                    <a:ext uri="{9D8B030D-6E8A-4147-A177-3AD203B41FA5}">
                      <a16:colId xmlns:a16="http://schemas.microsoft.com/office/drawing/2014/main" val="20000"/>
                    </a:ext>
                  </a:extLst>
                </a:gridCol>
                <a:gridCol w="1835284">
                  <a:extLst>
                    <a:ext uri="{9D8B030D-6E8A-4147-A177-3AD203B41FA5}">
                      <a16:colId xmlns:a16="http://schemas.microsoft.com/office/drawing/2014/main" val="20001"/>
                    </a:ext>
                  </a:extLst>
                </a:gridCol>
              </a:tblGrid>
              <a:tr h="286810">
                <a:tc gridSpan="2">
                  <a:txBody>
                    <a:bodyPr/>
                    <a:lstStyle/>
                    <a:p>
                      <a:pPr marR="34290" algn="ctr">
                        <a:lnSpc>
                          <a:spcPct val="107000"/>
                        </a:lnSpc>
                        <a:spcAft>
                          <a:spcPts val="0"/>
                        </a:spcAft>
                      </a:pPr>
                      <a:r>
                        <a:rPr lang="es-ES_tradnl" sz="1000" dirty="0">
                          <a:effectLst/>
                          <a:uFill>
                            <a:solidFill>
                              <a:srgbClr val="000000"/>
                            </a:solidFill>
                          </a:uFill>
                        </a:rPr>
                        <a:t>TABLA 11: TENENCIA </a:t>
                      </a:r>
                      <a:endParaRPr lang="es-CO" sz="1000" dirty="0">
                        <a:solidFill>
                          <a:srgbClr val="000000"/>
                        </a:solidFill>
                        <a:effectLst/>
                        <a:uFill>
                          <a:solidFill>
                            <a:srgbClr val="000000"/>
                          </a:solidFill>
                        </a:uFill>
                        <a:latin typeface="Calibri"/>
                        <a:ea typeface="Calibri"/>
                        <a:cs typeface="Calibri"/>
                      </a:endParaRPr>
                    </a:p>
                  </a:txBody>
                  <a:tcPr marL="35438" marR="59359" marT="35438" marB="35438"/>
                </a:tc>
                <a:tc hMerge="1">
                  <a:txBody>
                    <a:bodyPr/>
                    <a:lstStyle/>
                    <a:p>
                      <a:endParaRPr lang="es-CO"/>
                    </a:p>
                  </a:txBody>
                  <a:tcPr/>
                </a:tc>
                <a:extLst>
                  <a:ext uri="{0D108BD9-81ED-4DB2-BD59-A6C34878D82A}">
                    <a16:rowId xmlns:a16="http://schemas.microsoft.com/office/drawing/2014/main" val="10000"/>
                  </a:ext>
                </a:extLst>
              </a:tr>
              <a:tr h="297530">
                <a:tc>
                  <a:txBody>
                    <a:bodyPr/>
                    <a:lstStyle/>
                    <a:p>
                      <a:pPr algn="just">
                        <a:lnSpc>
                          <a:spcPct val="107000"/>
                        </a:lnSpc>
                        <a:spcAft>
                          <a:spcPts val="0"/>
                        </a:spcAft>
                      </a:pPr>
                      <a:r>
                        <a:rPr lang="es-ES_tradnl" sz="1000">
                          <a:effectLst/>
                          <a:uFill>
                            <a:solidFill>
                              <a:srgbClr val="000000"/>
                            </a:solidFill>
                          </a:uFill>
                        </a:rPr>
                        <a:t>Código </a:t>
                      </a:r>
                      <a:endParaRPr lang="es-CO" sz="1000">
                        <a:solidFill>
                          <a:srgbClr val="000000"/>
                        </a:solidFill>
                        <a:effectLst/>
                        <a:uFill>
                          <a:solidFill>
                            <a:srgbClr val="000000"/>
                          </a:solidFill>
                        </a:uFill>
                        <a:latin typeface="Calibri"/>
                        <a:ea typeface="Calibri"/>
                        <a:cs typeface="Calibri"/>
                      </a:endParaRPr>
                    </a:p>
                  </a:txBody>
                  <a:tcPr marL="35438" marR="35438" marT="35438" marB="35438"/>
                </a:tc>
                <a:tc>
                  <a:txBody>
                    <a:bodyPr/>
                    <a:lstStyle/>
                    <a:p>
                      <a:pPr marR="29845" algn="ctr">
                        <a:lnSpc>
                          <a:spcPct val="107000"/>
                        </a:lnSpc>
                        <a:spcAft>
                          <a:spcPts val="0"/>
                        </a:spcAft>
                      </a:pPr>
                      <a:r>
                        <a:rPr lang="es-ES_tradnl" sz="1000">
                          <a:effectLst/>
                          <a:uFill>
                            <a:solidFill>
                              <a:srgbClr val="000000"/>
                            </a:solidFill>
                          </a:uFill>
                        </a:rPr>
                        <a:t>Nombre </a:t>
                      </a:r>
                      <a:endParaRPr lang="es-CO" sz="1000">
                        <a:solidFill>
                          <a:srgbClr val="000000"/>
                        </a:solidFill>
                        <a:effectLst/>
                        <a:uFill>
                          <a:solidFill>
                            <a:srgbClr val="000000"/>
                          </a:solidFill>
                        </a:uFill>
                        <a:latin typeface="Calibri"/>
                        <a:ea typeface="Calibri"/>
                        <a:cs typeface="Calibri"/>
                      </a:endParaRPr>
                    </a:p>
                  </a:txBody>
                  <a:tcPr marL="35438" marR="56258" marT="35438" marB="35438"/>
                </a:tc>
                <a:extLst>
                  <a:ext uri="{0D108BD9-81ED-4DB2-BD59-A6C34878D82A}">
                    <a16:rowId xmlns:a16="http://schemas.microsoft.com/office/drawing/2014/main" val="10001"/>
                  </a:ext>
                </a:extLst>
              </a:tr>
              <a:tr h="297530">
                <a:tc>
                  <a:txBody>
                    <a:bodyPr/>
                    <a:lstStyle/>
                    <a:p>
                      <a:pPr marR="32385" algn="ctr">
                        <a:lnSpc>
                          <a:spcPct val="107000"/>
                        </a:lnSpc>
                        <a:spcAft>
                          <a:spcPts val="0"/>
                        </a:spcAft>
                      </a:pPr>
                      <a:r>
                        <a:rPr lang="es-ES_tradnl" sz="1000" dirty="0">
                          <a:effectLst/>
                          <a:uFill>
                            <a:solidFill>
                              <a:srgbClr val="000000"/>
                            </a:solidFill>
                          </a:uFill>
                        </a:rPr>
                        <a:t>11</a:t>
                      </a:r>
                      <a:endParaRPr lang="es-CO" sz="1000" dirty="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Propiedad</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2"/>
                  </a:ext>
                </a:extLst>
              </a:tr>
              <a:tr h="297530">
                <a:tc>
                  <a:txBody>
                    <a:bodyPr/>
                    <a:lstStyle/>
                    <a:p>
                      <a:pPr marR="32385" algn="ctr">
                        <a:lnSpc>
                          <a:spcPct val="107000"/>
                        </a:lnSpc>
                        <a:spcAft>
                          <a:spcPts val="0"/>
                        </a:spcAft>
                      </a:pPr>
                      <a:r>
                        <a:rPr lang="es-ES_tradnl" sz="1000">
                          <a:effectLst/>
                          <a:uFill>
                            <a:solidFill>
                              <a:srgbClr val="000000"/>
                            </a:solidFill>
                          </a:uFill>
                        </a:rPr>
                        <a:t>12</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Arriendo</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3"/>
                  </a:ext>
                </a:extLst>
              </a:tr>
              <a:tr h="297530">
                <a:tc>
                  <a:txBody>
                    <a:bodyPr/>
                    <a:lstStyle/>
                    <a:p>
                      <a:pPr marR="32385" algn="ctr">
                        <a:lnSpc>
                          <a:spcPct val="107000"/>
                        </a:lnSpc>
                        <a:spcAft>
                          <a:spcPts val="0"/>
                        </a:spcAft>
                      </a:pPr>
                      <a:r>
                        <a:rPr lang="es-ES_tradnl" sz="1000">
                          <a:effectLst/>
                          <a:uFill>
                            <a:solidFill>
                              <a:srgbClr val="000000"/>
                            </a:solidFill>
                          </a:uFill>
                        </a:rPr>
                        <a:t>13</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Comodato</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4"/>
                  </a:ext>
                </a:extLst>
              </a:tr>
              <a:tr h="297530">
                <a:tc>
                  <a:txBody>
                    <a:bodyPr/>
                    <a:lstStyle/>
                    <a:p>
                      <a:pPr marR="32385" algn="ctr">
                        <a:lnSpc>
                          <a:spcPct val="107000"/>
                        </a:lnSpc>
                        <a:spcAft>
                          <a:spcPts val="0"/>
                        </a:spcAft>
                      </a:pPr>
                      <a:r>
                        <a:rPr lang="es-ES_tradnl" sz="1000">
                          <a:effectLst/>
                          <a:uFill>
                            <a:solidFill>
                              <a:srgbClr val="000000"/>
                            </a:solidFill>
                          </a:uFill>
                        </a:rPr>
                        <a:t>14</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Concesión</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5"/>
                  </a:ext>
                </a:extLst>
              </a:tr>
              <a:tr h="297530">
                <a:tc>
                  <a:txBody>
                    <a:bodyPr/>
                    <a:lstStyle/>
                    <a:p>
                      <a:pPr marR="32385" algn="ctr">
                        <a:lnSpc>
                          <a:spcPct val="107000"/>
                        </a:lnSpc>
                        <a:spcAft>
                          <a:spcPts val="0"/>
                        </a:spcAft>
                      </a:pPr>
                      <a:r>
                        <a:rPr lang="es-ES_tradnl" sz="1000">
                          <a:effectLst/>
                          <a:uFill>
                            <a:solidFill>
                              <a:srgbClr val="000000"/>
                            </a:solidFill>
                          </a:uFill>
                        </a:rPr>
                        <a:t>15</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Convenio</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6"/>
                  </a:ext>
                </a:extLst>
              </a:tr>
              <a:tr h="510797">
                <a:tc>
                  <a:txBody>
                    <a:bodyPr/>
                    <a:lstStyle/>
                    <a:p>
                      <a:pPr marR="32385" algn="ctr">
                        <a:lnSpc>
                          <a:spcPct val="107000"/>
                        </a:lnSpc>
                        <a:spcAft>
                          <a:spcPts val="0"/>
                        </a:spcAft>
                      </a:pPr>
                      <a:r>
                        <a:rPr lang="es-ES_tradnl" sz="1000">
                          <a:effectLst/>
                          <a:uFill>
                            <a:solidFill>
                              <a:srgbClr val="000000"/>
                            </a:solidFill>
                          </a:uFill>
                        </a:rPr>
                        <a:t>16</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Contrato de Administració o Coadministración</a:t>
                      </a:r>
                      <a:endParaRPr lang="es-CO" sz="100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7"/>
                  </a:ext>
                </a:extLst>
              </a:tr>
              <a:tr h="297530">
                <a:tc>
                  <a:txBody>
                    <a:bodyPr/>
                    <a:lstStyle/>
                    <a:p>
                      <a:pPr marR="32385" algn="ctr">
                        <a:lnSpc>
                          <a:spcPct val="107000"/>
                        </a:lnSpc>
                        <a:spcAft>
                          <a:spcPts val="0"/>
                        </a:spcAft>
                      </a:pPr>
                      <a:r>
                        <a:rPr lang="es-ES_tradnl" sz="1000">
                          <a:effectLst/>
                          <a:uFill>
                            <a:solidFill>
                              <a:srgbClr val="000000"/>
                            </a:solidFill>
                          </a:uFill>
                        </a:rPr>
                        <a:t>17</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dirty="0">
                          <a:effectLst/>
                          <a:uFill>
                            <a:solidFill>
                              <a:srgbClr val="000000"/>
                            </a:solidFill>
                          </a:uFill>
                        </a:rPr>
                        <a:t>En Préstamo</a:t>
                      </a:r>
                      <a:endParaRPr lang="es-CO" sz="1000" dirty="0">
                        <a:solidFill>
                          <a:srgbClr val="000000"/>
                        </a:solidFill>
                        <a:effectLst/>
                        <a:uFill>
                          <a:solidFill>
                            <a:srgbClr val="000000"/>
                          </a:solidFill>
                        </a:uFill>
                        <a:latin typeface="Calibri"/>
                        <a:ea typeface="Calibri"/>
                        <a:cs typeface="Calibri"/>
                      </a:endParaRPr>
                    </a:p>
                  </a:txBody>
                  <a:tcPr marL="35438" marR="58030" marT="35438" marB="35438"/>
                </a:tc>
                <a:extLst>
                  <a:ext uri="{0D108BD9-81ED-4DB2-BD59-A6C34878D82A}">
                    <a16:rowId xmlns:a16="http://schemas.microsoft.com/office/drawing/2014/main" val="10008"/>
                  </a:ext>
                </a:extLst>
              </a:tr>
            </a:tbl>
          </a:graphicData>
        </a:graphic>
      </p:graphicFrame>
      <p:sp>
        <p:nvSpPr>
          <p:cNvPr id="57" name="Rectángulo 6">
            <a:extLst>
              <a:ext uri="{FF2B5EF4-FFF2-40B4-BE49-F238E27FC236}">
                <a16:creationId xmlns:a16="http://schemas.microsoft.com/office/drawing/2014/main" id="{CE38C0CF-B2CA-466B-8CC8-8C12619D2B15}"/>
              </a:ext>
            </a:extLst>
          </p:cNvPr>
          <p:cNvSpPr/>
          <p:nvPr/>
        </p:nvSpPr>
        <p:spPr>
          <a:xfrm>
            <a:off x="3679438" y="1291192"/>
            <a:ext cx="5021844"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Respuesta</a:t>
            </a:r>
            <a:r>
              <a:rPr lang="en-US" sz="1200" b="1" cap="all" dirty="0" smtClean="0">
                <a:solidFill>
                  <a:schemeClr val="tx2"/>
                </a:solidFill>
              </a:rPr>
              <a:t>  a </a:t>
            </a:r>
            <a:r>
              <a:rPr lang="en-US" sz="1200" b="1" cap="all" dirty="0" err="1" smtClean="0">
                <a:solidFill>
                  <a:schemeClr val="tx2"/>
                </a:solidFill>
              </a:rPr>
              <a:t>observaciones</a:t>
            </a:r>
            <a:r>
              <a:rPr lang="en-US" sz="1200" b="1" cap="all" dirty="0" smtClean="0">
                <a:solidFill>
                  <a:schemeClr val="tx2"/>
                </a:solidFill>
              </a:rPr>
              <a:t>- </a:t>
            </a:r>
            <a:r>
              <a:rPr lang="en-US" sz="1200" b="1" cap="all" dirty="0" smtClean="0">
                <a:solidFill>
                  <a:schemeClr val="tx2"/>
                </a:solidFill>
                <a:sym typeface="Helvetica"/>
              </a:rPr>
              <a:t>2-004A INFRAESTRUCTURA</a:t>
            </a:r>
            <a:endParaRPr lang="en-US" sz="1200" b="1" cap="all" dirty="0">
              <a:solidFill>
                <a:schemeClr val="tx2"/>
              </a:solidFill>
            </a:endParaRPr>
          </a:p>
        </p:txBody>
      </p:sp>
      <p:sp>
        <p:nvSpPr>
          <p:cNvPr id="58" name="Rectángulo 1">
            <a:extLst>
              <a:ext uri="{FF2B5EF4-FFF2-40B4-BE49-F238E27FC236}">
                <a16:creationId xmlns:a16="http://schemas.microsoft.com/office/drawing/2014/main" id="{3B9E288C-B6DD-430E-A4AB-11B7DDC5FE56}"/>
              </a:ext>
            </a:extLst>
          </p:cNvPr>
          <p:cNvSpPr/>
          <p:nvPr/>
        </p:nvSpPr>
        <p:spPr>
          <a:xfrm>
            <a:off x="3415319" y="1604077"/>
            <a:ext cx="5756836" cy="600164"/>
          </a:xfrm>
          <a:prstGeom prst="rect">
            <a:avLst/>
          </a:prstGeom>
        </p:spPr>
        <p:txBody>
          <a:bodyPr wrap="square">
            <a:spAutoFit/>
          </a:bodyPr>
          <a:lstStyle/>
          <a:p>
            <a:pPr algn="just"/>
            <a:r>
              <a:rPr lang="es-CO" sz="1100" dirty="0">
                <a:effectLst>
                  <a:outerShdw blurRad="38100" dist="38100" dir="2700000" algn="tl">
                    <a:srgbClr val="000000">
                      <a:alpha val="43137"/>
                    </a:srgbClr>
                  </a:outerShdw>
                </a:effectLst>
              </a:rPr>
              <a:t>Caso Especial 1</a:t>
            </a:r>
            <a:r>
              <a:rPr lang="es-CO" sz="1100" dirty="0"/>
              <a:t>: Infraestructura ocasional: Para el caso de la infraestructura ocasional se debe diligenciar el tipo de infraestructura según la tabla 10 y en la tabla 11 tenencia se seleccionara la opción "en préstamo". </a:t>
            </a:r>
          </a:p>
        </p:txBody>
      </p:sp>
      <p:sp>
        <p:nvSpPr>
          <p:cNvPr id="80" name="Rectángulo 1">
            <a:extLst>
              <a:ext uri="{FF2B5EF4-FFF2-40B4-BE49-F238E27FC236}">
                <a16:creationId xmlns:a16="http://schemas.microsoft.com/office/drawing/2014/main" id="{3B9E288C-B6DD-430E-A4AB-11B7DDC5FE56}"/>
              </a:ext>
            </a:extLst>
          </p:cNvPr>
          <p:cNvSpPr/>
          <p:nvPr/>
        </p:nvSpPr>
        <p:spPr>
          <a:xfrm>
            <a:off x="3415319" y="2204241"/>
            <a:ext cx="5703351" cy="769441"/>
          </a:xfrm>
          <a:prstGeom prst="rect">
            <a:avLst/>
          </a:prstGeom>
        </p:spPr>
        <p:txBody>
          <a:bodyPr wrap="square">
            <a:spAutoFit/>
          </a:bodyPr>
          <a:lstStyle/>
          <a:p>
            <a:pPr algn="just"/>
            <a:r>
              <a:rPr lang="es-CO" sz="1100" b="1" dirty="0"/>
              <a:t>Caso Especial 2: </a:t>
            </a:r>
            <a:r>
              <a:rPr lang="es-CO" sz="1100" dirty="0"/>
              <a:t>infraestructuras de uso público, como las playas y  parques naturales: Para este tipo de infraestructura diligenciar el tipo de infraestructura tabla 10  opción «espacios comunitarios»  y en la tabla 11 tenencia se seleccionara la opción "en préstamo". </a:t>
            </a:r>
          </a:p>
        </p:txBody>
      </p:sp>
      <p:sp>
        <p:nvSpPr>
          <p:cNvPr id="107" name="106 Rectángulo"/>
          <p:cNvSpPr/>
          <p:nvPr/>
        </p:nvSpPr>
        <p:spPr>
          <a:xfrm>
            <a:off x="3563888" y="4572368"/>
            <a:ext cx="4924054" cy="430887"/>
          </a:xfrm>
          <a:prstGeom prst="rect">
            <a:avLst/>
          </a:prstGeom>
        </p:spPr>
        <p:txBody>
          <a:bodyPr wrap="square">
            <a:spAutoFit/>
          </a:bodyPr>
          <a:lstStyle/>
          <a:p>
            <a:r>
              <a:rPr lang="es-CO" sz="1100" dirty="0"/>
              <a:t>Para revisión de los conceptos asociados a la tabla 11 por favor remitirse al Glosario Anexo a la Circular </a:t>
            </a:r>
          </a:p>
        </p:txBody>
      </p:sp>
      <p:sp>
        <p:nvSpPr>
          <p:cNvPr id="117" name="Rectángulo 1">
            <a:extLst>
              <a:ext uri="{FF2B5EF4-FFF2-40B4-BE49-F238E27FC236}">
                <a16:creationId xmlns:a16="http://schemas.microsoft.com/office/drawing/2014/main" id="{3B9E288C-B6DD-430E-A4AB-11B7DDC5FE56}"/>
              </a:ext>
            </a:extLst>
          </p:cNvPr>
          <p:cNvSpPr/>
          <p:nvPr/>
        </p:nvSpPr>
        <p:spPr>
          <a:xfrm>
            <a:off x="3355569" y="2928755"/>
            <a:ext cx="5763102" cy="769441"/>
          </a:xfrm>
          <a:prstGeom prst="rect">
            <a:avLst/>
          </a:prstGeom>
        </p:spPr>
        <p:txBody>
          <a:bodyPr wrap="square">
            <a:spAutoFit/>
          </a:bodyPr>
          <a:lstStyle/>
          <a:p>
            <a:pPr algn="just"/>
            <a:r>
              <a:rPr lang="es-CO" sz="1100" b="1" dirty="0" smtClean="0"/>
              <a:t>RECUERDE: </a:t>
            </a:r>
            <a:r>
              <a:rPr lang="es-CO" sz="1100" dirty="0" smtClean="0"/>
              <a:t>	En la Circular Externa No. 020/2016 usted solo debía reportar la infraestructura para la prestación de los servicios en un momento dado. Ahora deberá reportar todas las infraestructuras con las que cuenta la Caja, sin importar si presta o no servicios en dicha infraestructura ni el tipo de tenencia o explotación..</a:t>
            </a:r>
            <a:endParaRPr lang="es-CO" sz="1100" dirty="0"/>
          </a:p>
        </p:txBody>
      </p:sp>
      <p:grpSp>
        <p:nvGrpSpPr>
          <p:cNvPr id="118" name="Groupe 2">
            <a:extLst>
              <a:ext uri="{FF2B5EF4-FFF2-40B4-BE49-F238E27FC236}">
                <a16:creationId xmlns:a16="http://schemas.microsoft.com/office/drawing/2014/main" id="{5A2028C0-6E8C-4B9A-8597-1DC3706AEB76}"/>
              </a:ext>
            </a:extLst>
          </p:cNvPr>
          <p:cNvGrpSpPr/>
          <p:nvPr/>
        </p:nvGrpSpPr>
        <p:grpSpPr>
          <a:xfrm>
            <a:off x="2923661" y="1641867"/>
            <a:ext cx="411074" cy="877120"/>
            <a:chOff x="7812360" y="1196752"/>
            <a:chExt cx="929938" cy="2387190"/>
          </a:xfrm>
        </p:grpSpPr>
        <p:grpSp>
          <p:nvGrpSpPr>
            <p:cNvPr id="119"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25"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6"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20"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121"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123"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22"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73">
            <a:extLst>
              <a:ext uri="{FF2B5EF4-FFF2-40B4-BE49-F238E27FC236}">
                <a16:creationId xmlns:a16="http://schemas.microsoft.com/office/drawing/2014/main" id="{7174DCD3-DEAB-4149-966A-29BDEDE8AD48}"/>
              </a:ext>
            </a:extLst>
          </p:cNvPr>
          <p:cNvGrpSpPr/>
          <p:nvPr/>
        </p:nvGrpSpPr>
        <p:grpSpPr>
          <a:xfrm>
            <a:off x="2998410" y="2227782"/>
            <a:ext cx="391178" cy="939242"/>
            <a:chOff x="7812360" y="1196752"/>
            <a:chExt cx="929938" cy="2387190"/>
          </a:xfrm>
        </p:grpSpPr>
        <p:grpSp>
          <p:nvGrpSpPr>
            <p:cNvPr id="69"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71"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9" name="Groupe 2">
            <a:extLst>
              <a:ext uri="{FF2B5EF4-FFF2-40B4-BE49-F238E27FC236}">
                <a16:creationId xmlns:a16="http://schemas.microsoft.com/office/drawing/2014/main" id="{7358DD6F-4285-4FC3-8E16-D464BA3A435F}"/>
              </a:ext>
            </a:extLst>
          </p:cNvPr>
          <p:cNvGrpSpPr/>
          <p:nvPr/>
        </p:nvGrpSpPr>
        <p:grpSpPr>
          <a:xfrm>
            <a:off x="2922142" y="2961930"/>
            <a:ext cx="404735" cy="847654"/>
            <a:chOff x="7812360" y="1196752"/>
            <a:chExt cx="929938" cy="2387190"/>
          </a:xfrm>
        </p:grpSpPr>
        <p:grpSp>
          <p:nvGrpSpPr>
            <p:cNvPr id="90" name="Groupe 28">
              <a:extLst>
                <a:ext uri="{FF2B5EF4-FFF2-40B4-BE49-F238E27FC236}">
                  <a16:creationId xmlns:a16="http://schemas.microsoft.com/office/drawing/2014/main"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05" name="Rectangle 11">
                <a:extLst>
                  <a:ext uri="{FF2B5EF4-FFF2-40B4-BE49-F238E27FC236}">
                    <a16:creationId xmlns:a16="http://schemas.microsoft.com/office/drawing/2014/main"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Ellipse 49">
                <a:extLst>
                  <a:ext uri="{FF2B5EF4-FFF2-40B4-BE49-F238E27FC236}">
                    <a16:creationId xmlns:a16="http://schemas.microsoft.com/office/drawing/2014/main"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1" name="Groupe 29">
              <a:extLst>
                <a:ext uri="{FF2B5EF4-FFF2-40B4-BE49-F238E27FC236}">
                  <a16:creationId xmlns:a16="http://schemas.microsoft.com/office/drawing/2014/main" id="{65236C1A-352C-4191-868A-13E2F31B61E0}"/>
                </a:ext>
              </a:extLst>
            </p:cNvPr>
            <p:cNvGrpSpPr/>
            <p:nvPr/>
          </p:nvGrpSpPr>
          <p:grpSpPr>
            <a:xfrm>
              <a:off x="7812360" y="1196752"/>
              <a:ext cx="792088" cy="1386214"/>
              <a:chOff x="7812360" y="1196752"/>
              <a:chExt cx="792088" cy="1386214"/>
            </a:xfrm>
          </p:grpSpPr>
          <p:grpSp>
            <p:nvGrpSpPr>
              <p:cNvPr id="93" name="Groupe 27">
                <a:extLst>
                  <a:ext uri="{FF2B5EF4-FFF2-40B4-BE49-F238E27FC236}">
                    <a16:creationId xmlns:a16="http://schemas.microsoft.com/office/drawing/2014/main" id="{B3A047D3-859A-43B8-B437-4BB25A9E6E52}"/>
                  </a:ext>
                </a:extLst>
              </p:cNvPr>
              <p:cNvGrpSpPr/>
              <p:nvPr/>
            </p:nvGrpSpPr>
            <p:grpSpPr>
              <a:xfrm>
                <a:off x="7812360" y="1196752"/>
                <a:ext cx="792088" cy="1386214"/>
                <a:chOff x="7812360" y="1196752"/>
                <a:chExt cx="792088" cy="1386214"/>
              </a:xfrm>
            </p:grpSpPr>
            <p:sp>
              <p:nvSpPr>
                <p:cNvPr id="95" name="Rectangle 11">
                  <a:extLst>
                    <a:ext uri="{FF2B5EF4-FFF2-40B4-BE49-F238E27FC236}">
                      <a16:creationId xmlns:a16="http://schemas.microsoft.com/office/drawing/2014/main"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Ellipse 26">
                  <a:extLst>
                    <a:ext uri="{FF2B5EF4-FFF2-40B4-BE49-F238E27FC236}">
                      <a16:creationId xmlns:a16="http://schemas.microsoft.com/office/drawing/2014/main"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4" name="Picture 5">
                <a:extLst>
                  <a:ext uri="{FF2B5EF4-FFF2-40B4-BE49-F238E27FC236}">
                    <a16:creationId xmlns:a16="http://schemas.microsoft.com/office/drawing/2014/main" id="{1D0AC294-FB51-4FBC-B9A0-831C8B4E3BD6}"/>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8" name="Groupe 73">
            <a:extLst>
              <a:ext uri="{FF2B5EF4-FFF2-40B4-BE49-F238E27FC236}">
                <a16:creationId xmlns:a16="http://schemas.microsoft.com/office/drawing/2014/main" id="{7174DCD3-DEAB-4149-966A-29BDEDE8AD48}"/>
              </a:ext>
            </a:extLst>
          </p:cNvPr>
          <p:cNvGrpSpPr/>
          <p:nvPr/>
        </p:nvGrpSpPr>
        <p:grpSpPr>
          <a:xfrm>
            <a:off x="2975228" y="3680808"/>
            <a:ext cx="391178" cy="939242"/>
            <a:chOff x="7812360" y="1196752"/>
            <a:chExt cx="929938" cy="2387190"/>
          </a:xfrm>
        </p:grpSpPr>
        <p:grpSp>
          <p:nvGrpSpPr>
            <p:cNvPr id="109"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15"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0"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111"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113"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12"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2">
            <a:extLst>
              <a:ext uri="{FF2B5EF4-FFF2-40B4-BE49-F238E27FC236}">
                <a16:creationId xmlns:a16="http://schemas.microsoft.com/office/drawing/2014/main" id="{5A2028C0-6E8C-4B9A-8597-1DC3706AEB76}"/>
              </a:ext>
            </a:extLst>
          </p:cNvPr>
          <p:cNvGrpSpPr/>
          <p:nvPr/>
        </p:nvGrpSpPr>
        <p:grpSpPr>
          <a:xfrm>
            <a:off x="2987773" y="4372865"/>
            <a:ext cx="411074" cy="877120"/>
            <a:chOff x="7812360" y="1196752"/>
            <a:chExt cx="929938" cy="2387190"/>
          </a:xfrm>
        </p:grpSpPr>
        <p:grpSp>
          <p:nvGrpSpPr>
            <p:cNvPr id="60"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62"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662926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521" y="3996422"/>
            <a:ext cx="791975" cy="504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a16="http://schemas.microsoft.com/office/drawing/2014/main" id="{CE38C0CF-B2CA-466B-8CC8-8C12619D2B15}"/>
              </a:ext>
            </a:extLst>
          </p:cNvPr>
          <p:cNvSpPr/>
          <p:nvPr/>
        </p:nvSpPr>
        <p:spPr>
          <a:xfrm>
            <a:off x="0" y="638852"/>
            <a:ext cx="3038665" cy="461665"/>
          </a:xfrm>
          <a:prstGeom prst="rect">
            <a:avLst/>
          </a:prstGeom>
        </p:spPr>
        <p:txBody>
          <a:bodyPr wrap="square">
            <a:spAutoFit/>
          </a:bodyPr>
          <a:lstStyle/>
          <a:p>
            <a:pPr algn="ctr" defTabSz="342861">
              <a:defRPr>
                <a:solidFill>
                  <a:srgbClr val="FFFFFF"/>
                </a:solidFill>
              </a:defRPr>
            </a:pPr>
            <a:r>
              <a:rPr lang="en-US" sz="1200" b="1" cap="all" dirty="0" err="1">
                <a:solidFill>
                  <a:schemeClr val="tx2"/>
                </a:solidFill>
              </a:rPr>
              <a:t>Categorías</a:t>
            </a:r>
            <a:r>
              <a:rPr lang="en-US" sz="1200" b="1" cap="all" dirty="0">
                <a:solidFill>
                  <a:schemeClr val="tx2"/>
                </a:solidFill>
              </a:rPr>
              <a:t> con </a:t>
            </a:r>
            <a:r>
              <a:rPr lang="en-US" sz="1200" b="1" cap="all" dirty="0" err="1">
                <a:solidFill>
                  <a:schemeClr val="tx2"/>
                </a:solidFill>
              </a:rPr>
              <a:t>cambios</a:t>
            </a:r>
            <a:r>
              <a:rPr lang="en-US" sz="1200" b="1" cap="all" dirty="0">
                <a:solidFill>
                  <a:schemeClr val="tx2"/>
                </a:solidFill>
              </a:rPr>
              <a:t>  - </a:t>
            </a:r>
            <a:r>
              <a:rPr lang="en-US" sz="1200" b="1" cap="all" dirty="0" smtClean="0">
                <a:solidFill>
                  <a:schemeClr val="tx2"/>
                </a:solidFill>
                <a:sym typeface="Helvetica"/>
              </a:rPr>
              <a:t>2-006A COBERTURAS</a:t>
            </a:r>
            <a:endParaRPr lang="en-US" sz="1200" b="1" cap="all" dirty="0">
              <a:solidFill>
                <a:schemeClr val="tx2"/>
              </a:solidFill>
              <a:sym typeface="Helvetica"/>
            </a:endParaRPr>
          </a:p>
        </p:txBody>
      </p:sp>
      <p:sp>
        <p:nvSpPr>
          <p:cNvPr id="49" name="Oval 2">
            <a:extLst>
              <a:ext uri="{FF2B5EF4-FFF2-40B4-BE49-F238E27FC236}">
                <a16:creationId xmlns:a16="http://schemas.microsoft.com/office/drawing/2014/main" id="{B8D1D491-547B-42C1-88FA-33FFE8667324}"/>
              </a:ext>
            </a:extLst>
          </p:cNvPr>
          <p:cNvSpPr/>
          <p:nvPr/>
        </p:nvSpPr>
        <p:spPr>
          <a:xfrm>
            <a:off x="1065536" y="1108904"/>
            <a:ext cx="280565" cy="280565"/>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latin typeface="+mj-lt"/>
            </a:endParaRPr>
          </a:p>
        </p:txBody>
      </p:sp>
      <p:sp>
        <p:nvSpPr>
          <p:cNvPr id="50" name="Rectangle 37">
            <a:extLst>
              <a:ext uri="{FF2B5EF4-FFF2-40B4-BE49-F238E27FC236}">
                <a16:creationId xmlns:a16="http://schemas.microsoft.com/office/drawing/2014/main" id="{B5D0EA17-888E-4216-949A-C8D89E7F4F54}"/>
              </a:ext>
            </a:extLst>
          </p:cNvPr>
          <p:cNvSpPr/>
          <p:nvPr/>
        </p:nvSpPr>
        <p:spPr>
          <a:xfrm>
            <a:off x="304894" y="4608871"/>
            <a:ext cx="1521285"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Rango</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 de </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edad</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 </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ajustado</a:t>
            </a:r>
            <a:endParaRPr lang="en-US" sz="1100" b="1" dirty="0" smtClean="0">
              <a:solidFill>
                <a:schemeClr val="tx2">
                  <a:lumMod val="75000"/>
                </a:schemeClr>
              </a:solidFill>
              <a:latin typeface="+mj-lt"/>
              <a:ea typeface="Open Sans" panose="020B0606030504020204" pitchFamily="34" charset="0"/>
              <a:cs typeface="Open Sans" panose="020B0606030504020204" pitchFamily="34" charset="0"/>
            </a:endParaRPr>
          </a:p>
          <a:p>
            <a:pPr algn="ctr"/>
            <a:r>
              <a:rPr lang="en-US" sz="1100" b="1" u="sng" dirty="0" err="1" smtClean="0">
                <a:solidFill>
                  <a:schemeClr val="tx2">
                    <a:lumMod val="75000"/>
                  </a:schemeClr>
                </a:solidFill>
                <a:latin typeface="+mj-lt"/>
                <a:ea typeface="Open Sans" panose="020B0606030504020204" pitchFamily="34" charset="0"/>
                <a:cs typeface="Open Sans" panose="020B0606030504020204" pitchFamily="34" charset="0"/>
              </a:rPr>
              <a:t>Tabla</a:t>
            </a:r>
            <a:r>
              <a:rPr lang="en-US" sz="1100" b="1" u="sng" dirty="0" smtClean="0">
                <a:solidFill>
                  <a:schemeClr val="tx2">
                    <a:lumMod val="75000"/>
                  </a:schemeClr>
                </a:solidFill>
                <a:latin typeface="+mj-lt"/>
                <a:ea typeface="Open Sans" panose="020B0606030504020204" pitchFamily="34" charset="0"/>
                <a:cs typeface="Open Sans" panose="020B0606030504020204" pitchFamily="34" charset="0"/>
              </a:rPr>
              <a:t> 98</a:t>
            </a:r>
            <a:endParaRPr lang="en-US" sz="1100" b="1" u="sng" dirty="0">
              <a:solidFill>
                <a:schemeClr val="tx2">
                  <a:lumMod val="75000"/>
                </a:schemeClr>
              </a:solidFill>
              <a:latin typeface="+mj-lt"/>
              <a:ea typeface="Open Sans" panose="020B0606030504020204" pitchFamily="34" charset="0"/>
              <a:cs typeface="Open Sans" panose="020B0606030504020204" pitchFamily="34" charset="0"/>
            </a:endParaRPr>
          </a:p>
        </p:txBody>
      </p:sp>
      <p:sp>
        <p:nvSpPr>
          <p:cNvPr id="55" name="Oval 4">
            <a:extLst>
              <a:ext uri="{FF2B5EF4-FFF2-40B4-BE49-F238E27FC236}">
                <a16:creationId xmlns:a16="http://schemas.microsoft.com/office/drawing/2014/main" id="{311A600B-1D47-44E2-996A-9AD98A433EFC}"/>
              </a:ext>
            </a:extLst>
          </p:cNvPr>
          <p:cNvSpPr/>
          <p:nvPr/>
        </p:nvSpPr>
        <p:spPr>
          <a:xfrm>
            <a:off x="975930" y="3771828"/>
            <a:ext cx="280565" cy="280565"/>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latin typeface="+mj-lt"/>
            </a:endParaRPr>
          </a:p>
        </p:txBody>
      </p:sp>
      <p:sp>
        <p:nvSpPr>
          <p:cNvPr id="2" name="AutoShape 2" descr="Resultado de imagen para EDA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703" y="4089755"/>
            <a:ext cx="567557" cy="317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AutoShape 5" descr="Resultado de imagen para EDA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129" name="Grupo 19">
            <a:extLst>
              <a:ext uri="{FF2B5EF4-FFF2-40B4-BE49-F238E27FC236}">
                <a16:creationId xmlns:a16="http://schemas.microsoft.com/office/drawing/2014/main" id="{9A5F6750-B956-4F5D-8D6B-B4A06B37944D}"/>
              </a:ext>
            </a:extLst>
          </p:cNvPr>
          <p:cNvGrpSpPr/>
          <p:nvPr/>
        </p:nvGrpSpPr>
        <p:grpSpPr>
          <a:xfrm>
            <a:off x="737416" y="1389469"/>
            <a:ext cx="1088763" cy="593252"/>
            <a:chOff x="1378577" y="1286933"/>
            <a:chExt cx="1560750" cy="1265442"/>
          </a:xfrm>
        </p:grpSpPr>
        <p:pic>
          <p:nvPicPr>
            <p:cNvPr id="130" name="Picture 4" descr="Resultado de imagen para icono credito vivienda">
              <a:extLst>
                <a:ext uri="{FF2B5EF4-FFF2-40B4-BE49-F238E27FC236}">
                  <a16:creationId xmlns:a16="http://schemas.microsoft.com/office/drawing/2014/main" id="{526D745E-E34D-49CB-95FC-42E9714CA8DA}"/>
                </a:ext>
              </a:extLst>
            </p:cNvPr>
            <p:cNvPicPr>
              <a:picLocks noChangeAspect="1" noChangeArrowheads="1"/>
            </p:cNvPicPr>
            <p:nvPr/>
          </p:nvPicPr>
          <p:blipFill rotWithShape="1">
            <a:blip r:embed="rId5">
              <a:duotone>
                <a:schemeClr val="accent1">
                  <a:shade val="45000"/>
                  <a:satMod val="135000"/>
                </a:schemeClr>
                <a:prstClr val="white"/>
              </a:duotone>
              <a:extLst>
                <a:ext uri="{28A0092B-C50C-407E-A947-70E740481C1C}">
                  <a14:useLocalDpi xmlns:a14="http://schemas.microsoft.com/office/drawing/2010/main" val="0"/>
                </a:ext>
              </a:extLst>
            </a:blip>
            <a:srcRect l="15892" t="15943" r="15673" b="18686"/>
            <a:stretch/>
          </p:blipFill>
          <p:spPr bwMode="auto">
            <a:xfrm>
              <a:off x="1378577" y="1286933"/>
              <a:ext cx="1318145" cy="1265442"/>
            </a:xfrm>
            <a:prstGeom prst="ellipse">
              <a:avLst/>
            </a:prstGeom>
            <a:noFill/>
            <a:extLst>
              <a:ext uri="{909E8E84-426E-40DD-AFC4-6F175D3DCCD1}">
                <a14:hiddenFill xmlns:a14="http://schemas.microsoft.com/office/drawing/2010/main">
                  <a:solidFill>
                    <a:srgbClr val="FFFFFF"/>
                  </a:solidFill>
                </a14:hiddenFill>
              </a:ext>
            </a:extLst>
          </p:spPr>
        </p:pic>
        <p:grpSp>
          <p:nvGrpSpPr>
            <p:cNvPr id="131" name="Group 49">
              <a:extLst>
                <a:ext uri="{FF2B5EF4-FFF2-40B4-BE49-F238E27FC236}">
                  <a16:creationId xmlns:a16="http://schemas.microsoft.com/office/drawing/2014/main" id="{BCEAD26B-84D0-4C11-ACB3-3A56D2EE3584}"/>
                </a:ext>
              </a:extLst>
            </p:cNvPr>
            <p:cNvGrpSpPr/>
            <p:nvPr/>
          </p:nvGrpSpPr>
          <p:grpSpPr>
            <a:xfrm>
              <a:off x="2291255" y="1780946"/>
              <a:ext cx="648072" cy="381329"/>
              <a:chOff x="8745429" y="4603216"/>
              <a:chExt cx="1595967" cy="1126696"/>
            </a:xfrm>
          </p:grpSpPr>
          <p:sp>
            <p:nvSpPr>
              <p:cNvPr id="132" name="Freeform 44">
                <a:extLst>
                  <a:ext uri="{FF2B5EF4-FFF2-40B4-BE49-F238E27FC236}">
                    <a16:creationId xmlns:a16="http://schemas.microsoft.com/office/drawing/2014/main" id="{252DDFF4-65CC-41B4-B9C7-A27D08F8F490}"/>
                  </a:ext>
                </a:extLst>
              </p:cNvPr>
              <p:cNvSpPr/>
              <p:nvPr/>
            </p:nvSpPr>
            <p:spPr>
              <a:xfrm>
                <a:off x="8745429" y="4603216"/>
                <a:ext cx="447337" cy="1126696"/>
              </a:xfrm>
              <a:custGeom>
                <a:avLst/>
                <a:gdLst>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768598 h 1291595"/>
                  <a:gd name="connsiteX27" fmla="*/ 122168 w 512808"/>
                  <a:gd name="connsiteY27" fmla="*/ 630951 h 1291595"/>
                  <a:gd name="connsiteX28" fmla="*/ 122168 w 512808"/>
                  <a:gd name="connsiteY28" fmla="*/ 405460 h 1291595"/>
                  <a:gd name="connsiteX29" fmla="*/ 119736 w 512808"/>
                  <a:gd name="connsiteY29" fmla="*/ 399589 h 1291595"/>
                  <a:gd name="connsiteX30" fmla="*/ 106804 w 512808"/>
                  <a:gd name="connsiteY30" fmla="*/ 394232 h 1291595"/>
                  <a:gd name="connsiteX31" fmla="*/ 88516 w 512808"/>
                  <a:gd name="connsiteY31" fmla="*/ 412520 h 1291595"/>
                  <a:gd name="connsiteX32" fmla="*/ 88516 w 512808"/>
                  <a:gd name="connsiteY32" fmla="*/ 735984 h 1291595"/>
                  <a:gd name="connsiteX33" fmla="*/ 88703 w 512808"/>
                  <a:gd name="connsiteY33" fmla="*/ 736435 h 1291595"/>
                  <a:gd name="connsiteX34" fmla="*/ 87847 w 512808"/>
                  <a:gd name="connsiteY34" fmla="*/ 740674 h 1291595"/>
                  <a:gd name="connsiteX35" fmla="*/ 45720 w 512808"/>
                  <a:gd name="connsiteY35" fmla="*/ 768598 h 1291595"/>
                  <a:gd name="connsiteX36" fmla="*/ 0 w 512808"/>
                  <a:gd name="connsiteY36" fmla="*/ 722878 h 1291595"/>
                  <a:gd name="connsiteX37" fmla="*/ 0 w 512808"/>
                  <a:gd name="connsiteY37" fmla="*/ 350381 h 1291595"/>
                  <a:gd name="connsiteX38" fmla="*/ 85839 w 512808"/>
                  <a:gd name="connsiteY38" fmla="*/ 264542 h 1291595"/>
                  <a:gd name="connsiteX39" fmla="*/ 251550 w 512808"/>
                  <a:gd name="connsiteY39" fmla="*/ 0 h 1291595"/>
                  <a:gd name="connsiteX40" fmla="*/ 374038 w 512808"/>
                  <a:gd name="connsiteY40" fmla="*/ 122488 h 1291595"/>
                  <a:gd name="connsiteX41" fmla="*/ 251550 w 512808"/>
                  <a:gd name="connsiteY41" fmla="*/ 244976 h 1291595"/>
                  <a:gd name="connsiteX42" fmla="*/ 129062 w 512808"/>
                  <a:gd name="connsiteY42" fmla="*/ 122488 h 1291595"/>
                  <a:gd name="connsiteX43" fmla="*/ 251550 w 512808"/>
                  <a:gd name="connsiteY43"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768598 h 1291595"/>
                  <a:gd name="connsiteX27" fmla="*/ 122168 w 512808"/>
                  <a:gd name="connsiteY27" fmla="*/ 630951 h 1291595"/>
                  <a:gd name="connsiteX28" fmla="*/ 122168 w 512808"/>
                  <a:gd name="connsiteY28" fmla="*/ 405460 h 1291595"/>
                  <a:gd name="connsiteX29" fmla="*/ 119736 w 512808"/>
                  <a:gd name="connsiteY29" fmla="*/ 399589 h 1291595"/>
                  <a:gd name="connsiteX30" fmla="*/ 106804 w 512808"/>
                  <a:gd name="connsiteY30" fmla="*/ 394232 h 1291595"/>
                  <a:gd name="connsiteX31" fmla="*/ 88516 w 512808"/>
                  <a:gd name="connsiteY31" fmla="*/ 412520 h 1291595"/>
                  <a:gd name="connsiteX32" fmla="*/ 88516 w 512808"/>
                  <a:gd name="connsiteY32" fmla="*/ 735984 h 1291595"/>
                  <a:gd name="connsiteX33" fmla="*/ 88703 w 512808"/>
                  <a:gd name="connsiteY33" fmla="*/ 736435 h 1291595"/>
                  <a:gd name="connsiteX34" fmla="*/ 87847 w 512808"/>
                  <a:gd name="connsiteY34" fmla="*/ 740674 h 1291595"/>
                  <a:gd name="connsiteX35" fmla="*/ 45720 w 512808"/>
                  <a:gd name="connsiteY35" fmla="*/ 768598 h 1291595"/>
                  <a:gd name="connsiteX36" fmla="*/ 0 w 512808"/>
                  <a:gd name="connsiteY36" fmla="*/ 722878 h 1291595"/>
                  <a:gd name="connsiteX37" fmla="*/ 0 w 512808"/>
                  <a:gd name="connsiteY37" fmla="*/ 350381 h 1291595"/>
                  <a:gd name="connsiteX38" fmla="*/ 85839 w 512808"/>
                  <a:gd name="connsiteY38" fmla="*/ 264542 h 1291595"/>
                  <a:gd name="connsiteX39" fmla="*/ 251550 w 512808"/>
                  <a:gd name="connsiteY39" fmla="*/ 0 h 1291595"/>
                  <a:gd name="connsiteX40" fmla="*/ 374038 w 512808"/>
                  <a:gd name="connsiteY40" fmla="*/ 122488 h 1291595"/>
                  <a:gd name="connsiteX41" fmla="*/ 251550 w 512808"/>
                  <a:gd name="connsiteY41" fmla="*/ 244976 h 1291595"/>
                  <a:gd name="connsiteX42" fmla="*/ 129062 w 512808"/>
                  <a:gd name="connsiteY42" fmla="*/ 122488 h 1291595"/>
                  <a:gd name="connsiteX43" fmla="*/ 251550 w 512808"/>
                  <a:gd name="connsiteY43"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630951 h 1291595"/>
                  <a:gd name="connsiteX27" fmla="*/ 122168 w 512808"/>
                  <a:gd name="connsiteY27" fmla="*/ 405460 h 1291595"/>
                  <a:gd name="connsiteX28" fmla="*/ 119736 w 512808"/>
                  <a:gd name="connsiteY28" fmla="*/ 399589 h 1291595"/>
                  <a:gd name="connsiteX29" fmla="*/ 106804 w 512808"/>
                  <a:gd name="connsiteY29" fmla="*/ 394232 h 1291595"/>
                  <a:gd name="connsiteX30" fmla="*/ 88516 w 512808"/>
                  <a:gd name="connsiteY30" fmla="*/ 412520 h 1291595"/>
                  <a:gd name="connsiteX31" fmla="*/ 88516 w 512808"/>
                  <a:gd name="connsiteY31" fmla="*/ 735984 h 1291595"/>
                  <a:gd name="connsiteX32" fmla="*/ 88703 w 512808"/>
                  <a:gd name="connsiteY32" fmla="*/ 736435 h 1291595"/>
                  <a:gd name="connsiteX33" fmla="*/ 87847 w 512808"/>
                  <a:gd name="connsiteY33" fmla="*/ 740674 h 1291595"/>
                  <a:gd name="connsiteX34" fmla="*/ 45720 w 512808"/>
                  <a:gd name="connsiteY34" fmla="*/ 768598 h 1291595"/>
                  <a:gd name="connsiteX35" fmla="*/ 0 w 512808"/>
                  <a:gd name="connsiteY35" fmla="*/ 722878 h 1291595"/>
                  <a:gd name="connsiteX36" fmla="*/ 0 w 512808"/>
                  <a:gd name="connsiteY36" fmla="*/ 350381 h 1291595"/>
                  <a:gd name="connsiteX37" fmla="*/ 85839 w 512808"/>
                  <a:gd name="connsiteY37" fmla="*/ 264542 h 1291595"/>
                  <a:gd name="connsiteX38" fmla="*/ 251550 w 512808"/>
                  <a:gd name="connsiteY38" fmla="*/ 0 h 1291595"/>
                  <a:gd name="connsiteX39" fmla="*/ 374038 w 512808"/>
                  <a:gd name="connsiteY39" fmla="*/ 122488 h 1291595"/>
                  <a:gd name="connsiteX40" fmla="*/ 251550 w 512808"/>
                  <a:gd name="connsiteY40" fmla="*/ 244976 h 1291595"/>
                  <a:gd name="connsiteX41" fmla="*/ 129062 w 512808"/>
                  <a:gd name="connsiteY41" fmla="*/ 122488 h 1291595"/>
                  <a:gd name="connsiteX42" fmla="*/ 251550 w 512808"/>
                  <a:gd name="connsiteY42"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405460 h 1291595"/>
                  <a:gd name="connsiteX27" fmla="*/ 119736 w 512808"/>
                  <a:gd name="connsiteY27" fmla="*/ 399589 h 1291595"/>
                  <a:gd name="connsiteX28" fmla="*/ 106804 w 512808"/>
                  <a:gd name="connsiteY28" fmla="*/ 394232 h 1291595"/>
                  <a:gd name="connsiteX29" fmla="*/ 88516 w 512808"/>
                  <a:gd name="connsiteY29" fmla="*/ 412520 h 1291595"/>
                  <a:gd name="connsiteX30" fmla="*/ 88516 w 512808"/>
                  <a:gd name="connsiteY30" fmla="*/ 735984 h 1291595"/>
                  <a:gd name="connsiteX31" fmla="*/ 88703 w 512808"/>
                  <a:gd name="connsiteY31" fmla="*/ 736435 h 1291595"/>
                  <a:gd name="connsiteX32" fmla="*/ 87847 w 512808"/>
                  <a:gd name="connsiteY32" fmla="*/ 740674 h 1291595"/>
                  <a:gd name="connsiteX33" fmla="*/ 45720 w 512808"/>
                  <a:gd name="connsiteY33" fmla="*/ 768598 h 1291595"/>
                  <a:gd name="connsiteX34" fmla="*/ 0 w 512808"/>
                  <a:gd name="connsiteY34" fmla="*/ 722878 h 1291595"/>
                  <a:gd name="connsiteX35" fmla="*/ 0 w 512808"/>
                  <a:gd name="connsiteY35" fmla="*/ 350381 h 1291595"/>
                  <a:gd name="connsiteX36" fmla="*/ 85839 w 512808"/>
                  <a:gd name="connsiteY36" fmla="*/ 264542 h 1291595"/>
                  <a:gd name="connsiteX37" fmla="*/ 251550 w 512808"/>
                  <a:gd name="connsiteY37" fmla="*/ 0 h 1291595"/>
                  <a:gd name="connsiteX38" fmla="*/ 374038 w 512808"/>
                  <a:gd name="connsiteY38" fmla="*/ 122488 h 1291595"/>
                  <a:gd name="connsiteX39" fmla="*/ 251550 w 512808"/>
                  <a:gd name="connsiteY39" fmla="*/ 244976 h 1291595"/>
                  <a:gd name="connsiteX40" fmla="*/ 129062 w 512808"/>
                  <a:gd name="connsiteY40" fmla="*/ 122488 h 1291595"/>
                  <a:gd name="connsiteX41" fmla="*/ 251550 w 512808"/>
                  <a:gd name="connsiteY41"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1232159 h 1291595"/>
                  <a:gd name="connsiteX18" fmla="*/ 331204 w 512808"/>
                  <a:gd name="connsiteY18" fmla="*/ 1291595 h 1291595"/>
                  <a:gd name="connsiteX19" fmla="*/ 271768 w 512808"/>
                  <a:gd name="connsiteY19" fmla="*/ 1232159 h 1291595"/>
                  <a:gd name="connsiteX20" fmla="*/ 271768 w 512808"/>
                  <a:gd name="connsiteY20" fmla="*/ 768598 h 1291595"/>
                  <a:gd name="connsiteX21" fmla="*/ 241040 w 512808"/>
                  <a:gd name="connsiteY21" fmla="*/ 768598 h 1291595"/>
                  <a:gd name="connsiteX22" fmla="*/ 241040 w 512808"/>
                  <a:gd name="connsiteY22" fmla="*/ 1232159 h 1291595"/>
                  <a:gd name="connsiteX23" fmla="*/ 181604 w 512808"/>
                  <a:gd name="connsiteY23" fmla="*/ 1291595 h 1291595"/>
                  <a:gd name="connsiteX24" fmla="*/ 122168 w 512808"/>
                  <a:gd name="connsiteY24" fmla="*/ 1232159 h 1291595"/>
                  <a:gd name="connsiteX25" fmla="*/ 122168 w 512808"/>
                  <a:gd name="connsiteY25" fmla="*/ 405460 h 1291595"/>
                  <a:gd name="connsiteX26" fmla="*/ 119736 w 512808"/>
                  <a:gd name="connsiteY26" fmla="*/ 399589 h 1291595"/>
                  <a:gd name="connsiteX27" fmla="*/ 106804 w 512808"/>
                  <a:gd name="connsiteY27" fmla="*/ 394232 h 1291595"/>
                  <a:gd name="connsiteX28" fmla="*/ 88516 w 512808"/>
                  <a:gd name="connsiteY28" fmla="*/ 412520 h 1291595"/>
                  <a:gd name="connsiteX29" fmla="*/ 88516 w 512808"/>
                  <a:gd name="connsiteY29" fmla="*/ 735984 h 1291595"/>
                  <a:gd name="connsiteX30" fmla="*/ 88703 w 512808"/>
                  <a:gd name="connsiteY30" fmla="*/ 736435 h 1291595"/>
                  <a:gd name="connsiteX31" fmla="*/ 87847 w 512808"/>
                  <a:gd name="connsiteY31" fmla="*/ 740674 h 1291595"/>
                  <a:gd name="connsiteX32" fmla="*/ 45720 w 512808"/>
                  <a:gd name="connsiteY32" fmla="*/ 768598 h 1291595"/>
                  <a:gd name="connsiteX33" fmla="*/ 0 w 512808"/>
                  <a:gd name="connsiteY33" fmla="*/ 722878 h 1291595"/>
                  <a:gd name="connsiteX34" fmla="*/ 0 w 512808"/>
                  <a:gd name="connsiteY34" fmla="*/ 350381 h 1291595"/>
                  <a:gd name="connsiteX35" fmla="*/ 85839 w 512808"/>
                  <a:gd name="connsiteY35" fmla="*/ 264542 h 1291595"/>
                  <a:gd name="connsiteX36" fmla="*/ 251550 w 512808"/>
                  <a:gd name="connsiteY36" fmla="*/ 0 h 1291595"/>
                  <a:gd name="connsiteX37" fmla="*/ 374038 w 512808"/>
                  <a:gd name="connsiteY37" fmla="*/ 122488 h 1291595"/>
                  <a:gd name="connsiteX38" fmla="*/ 251550 w 512808"/>
                  <a:gd name="connsiteY38" fmla="*/ 244976 h 1291595"/>
                  <a:gd name="connsiteX39" fmla="*/ 129062 w 512808"/>
                  <a:gd name="connsiteY39" fmla="*/ 122488 h 1291595"/>
                  <a:gd name="connsiteX40" fmla="*/ 251550 w 512808"/>
                  <a:gd name="connsiteY40"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1232159 h 1291595"/>
                  <a:gd name="connsiteX17" fmla="*/ 331204 w 512808"/>
                  <a:gd name="connsiteY17" fmla="*/ 1291595 h 1291595"/>
                  <a:gd name="connsiteX18" fmla="*/ 271768 w 512808"/>
                  <a:gd name="connsiteY18" fmla="*/ 1232159 h 1291595"/>
                  <a:gd name="connsiteX19" fmla="*/ 271768 w 512808"/>
                  <a:gd name="connsiteY19" fmla="*/ 768598 h 1291595"/>
                  <a:gd name="connsiteX20" fmla="*/ 241040 w 512808"/>
                  <a:gd name="connsiteY20" fmla="*/ 768598 h 1291595"/>
                  <a:gd name="connsiteX21" fmla="*/ 241040 w 512808"/>
                  <a:gd name="connsiteY21" fmla="*/ 1232159 h 1291595"/>
                  <a:gd name="connsiteX22" fmla="*/ 181604 w 512808"/>
                  <a:gd name="connsiteY22" fmla="*/ 1291595 h 1291595"/>
                  <a:gd name="connsiteX23" fmla="*/ 122168 w 512808"/>
                  <a:gd name="connsiteY23" fmla="*/ 1232159 h 1291595"/>
                  <a:gd name="connsiteX24" fmla="*/ 122168 w 512808"/>
                  <a:gd name="connsiteY24" fmla="*/ 405460 h 1291595"/>
                  <a:gd name="connsiteX25" fmla="*/ 119736 w 512808"/>
                  <a:gd name="connsiteY25" fmla="*/ 399589 h 1291595"/>
                  <a:gd name="connsiteX26" fmla="*/ 106804 w 512808"/>
                  <a:gd name="connsiteY26" fmla="*/ 394232 h 1291595"/>
                  <a:gd name="connsiteX27" fmla="*/ 88516 w 512808"/>
                  <a:gd name="connsiteY27" fmla="*/ 412520 h 1291595"/>
                  <a:gd name="connsiteX28" fmla="*/ 88516 w 512808"/>
                  <a:gd name="connsiteY28" fmla="*/ 735984 h 1291595"/>
                  <a:gd name="connsiteX29" fmla="*/ 88703 w 512808"/>
                  <a:gd name="connsiteY29" fmla="*/ 736435 h 1291595"/>
                  <a:gd name="connsiteX30" fmla="*/ 87847 w 512808"/>
                  <a:gd name="connsiteY30" fmla="*/ 740674 h 1291595"/>
                  <a:gd name="connsiteX31" fmla="*/ 45720 w 512808"/>
                  <a:gd name="connsiteY31" fmla="*/ 768598 h 1291595"/>
                  <a:gd name="connsiteX32" fmla="*/ 0 w 512808"/>
                  <a:gd name="connsiteY32" fmla="*/ 722878 h 1291595"/>
                  <a:gd name="connsiteX33" fmla="*/ 0 w 512808"/>
                  <a:gd name="connsiteY33" fmla="*/ 350381 h 1291595"/>
                  <a:gd name="connsiteX34" fmla="*/ 85839 w 512808"/>
                  <a:gd name="connsiteY34" fmla="*/ 264542 h 1291595"/>
                  <a:gd name="connsiteX35" fmla="*/ 251550 w 512808"/>
                  <a:gd name="connsiteY35" fmla="*/ 0 h 1291595"/>
                  <a:gd name="connsiteX36" fmla="*/ 374038 w 512808"/>
                  <a:gd name="connsiteY36" fmla="*/ 122488 h 1291595"/>
                  <a:gd name="connsiteX37" fmla="*/ 251550 w 512808"/>
                  <a:gd name="connsiteY37" fmla="*/ 244976 h 1291595"/>
                  <a:gd name="connsiteX38" fmla="*/ 129062 w 512808"/>
                  <a:gd name="connsiteY38" fmla="*/ 122488 h 1291595"/>
                  <a:gd name="connsiteX39" fmla="*/ 251550 w 512808"/>
                  <a:gd name="connsiteY39" fmla="*/ 0 h 129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12808" h="1291595">
                    <a:moveTo>
                      <a:pt x="85839" y="264542"/>
                    </a:moveTo>
                    <a:lnTo>
                      <a:pt x="91440" y="264542"/>
                    </a:lnTo>
                    <a:lnTo>
                      <a:pt x="122168" y="264542"/>
                    </a:lnTo>
                    <a:lnTo>
                      <a:pt x="390640" y="264542"/>
                    </a:lnTo>
                    <a:lnTo>
                      <a:pt x="421368" y="264542"/>
                    </a:lnTo>
                    <a:lnTo>
                      <a:pt x="426969" y="264542"/>
                    </a:lnTo>
                    <a:cubicBezTo>
                      <a:pt x="474377" y="264542"/>
                      <a:pt x="512808" y="302973"/>
                      <a:pt x="512808" y="350381"/>
                    </a:cubicBezTo>
                    <a:lnTo>
                      <a:pt x="512808" y="722878"/>
                    </a:lnTo>
                    <a:cubicBezTo>
                      <a:pt x="512808" y="748128"/>
                      <a:pt x="492338" y="768598"/>
                      <a:pt x="467088" y="768598"/>
                    </a:cubicBezTo>
                    <a:cubicBezTo>
                      <a:pt x="448151" y="768598"/>
                      <a:pt x="431902" y="757084"/>
                      <a:pt x="424961" y="740674"/>
                    </a:cubicBezTo>
                    <a:lnTo>
                      <a:pt x="424105" y="736435"/>
                    </a:lnTo>
                    <a:lnTo>
                      <a:pt x="424292" y="735984"/>
                    </a:lnTo>
                    <a:lnTo>
                      <a:pt x="424292" y="412520"/>
                    </a:lnTo>
                    <a:cubicBezTo>
                      <a:pt x="424292" y="402420"/>
                      <a:pt x="416104" y="394232"/>
                      <a:pt x="406004" y="394232"/>
                    </a:cubicBezTo>
                    <a:cubicBezTo>
                      <a:pt x="400954" y="394232"/>
                      <a:pt x="396382" y="396279"/>
                      <a:pt x="393073" y="399589"/>
                    </a:cubicBezTo>
                    <a:lnTo>
                      <a:pt x="390640" y="405461"/>
                    </a:lnTo>
                    <a:lnTo>
                      <a:pt x="390640" y="1232159"/>
                    </a:lnTo>
                    <a:cubicBezTo>
                      <a:pt x="390640" y="1264985"/>
                      <a:pt x="364030" y="1291595"/>
                      <a:pt x="331204" y="1291595"/>
                    </a:cubicBezTo>
                    <a:cubicBezTo>
                      <a:pt x="298378" y="1291595"/>
                      <a:pt x="271768" y="1264985"/>
                      <a:pt x="271768" y="1232159"/>
                    </a:cubicBezTo>
                    <a:lnTo>
                      <a:pt x="271768" y="768598"/>
                    </a:lnTo>
                    <a:lnTo>
                      <a:pt x="241040" y="768598"/>
                    </a:lnTo>
                    <a:lnTo>
                      <a:pt x="241040" y="1232159"/>
                    </a:lnTo>
                    <a:cubicBezTo>
                      <a:pt x="241040" y="1264985"/>
                      <a:pt x="214430" y="1291595"/>
                      <a:pt x="181604" y="1291595"/>
                    </a:cubicBezTo>
                    <a:cubicBezTo>
                      <a:pt x="148778" y="1291595"/>
                      <a:pt x="122168" y="1264985"/>
                      <a:pt x="122168" y="1232159"/>
                    </a:cubicBezTo>
                    <a:lnTo>
                      <a:pt x="122168" y="405460"/>
                    </a:lnTo>
                    <a:lnTo>
                      <a:pt x="119736" y="399589"/>
                    </a:lnTo>
                    <a:cubicBezTo>
                      <a:pt x="116426" y="396279"/>
                      <a:pt x="111854" y="394232"/>
                      <a:pt x="106804" y="394232"/>
                    </a:cubicBezTo>
                    <a:cubicBezTo>
                      <a:pt x="96704" y="394232"/>
                      <a:pt x="88516" y="402420"/>
                      <a:pt x="88516" y="412520"/>
                    </a:cubicBezTo>
                    <a:lnTo>
                      <a:pt x="88516" y="735984"/>
                    </a:lnTo>
                    <a:lnTo>
                      <a:pt x="88703" y="736435"/>
                    </a:lnTo>
                    <a:lnTo>
                      <a:pt x="87847" y="740674"/>
                    </a:lnTo>
                    <a:cubicBezTo>
                      <a:pt x="80907" y="757084"/>
                      <a:pt x="64658" y="768598"/>
                      <a:pt x="45720" y="768598"/>
                    </a:cubicBezTo>
                    <a:cubicBezTo>
                      <a:pt x="20470" y="768598"/>
                      <a:pt x="0" y="748128"/>
                      <a:pt x="0" y="722878"/>
                    </a:cubicBezTo>
                    <a:lnTo>
                      <a:pt x="0" y="350381"/>
                    </a:lnTo>
                    <a:cubicBezTo>
                      <a:pt x="0" y="302973"/>
                      <a:pt x="38431" y="264542"/>
                      <a:pt x="85839" y="264542"/>
                    </a:cubicBezTo>
                    <a:close/>
                    <a:moveTo>
                      <a:pt x="251550" y="0"/>
                    </a:moveTo>
                    <a:cubicBezTo>
                      <a:pt x="319198" y="0"/>
                      <a:pt x="374038" y="54840"/>
                      <a:pt x="374038" y="122488"/>
                    </a:cubicBezTo>
                    <a:cubicBezTo>
                      <a:pt x="374038" y="190136"/>
                      <a:pt x="319198" y="244976"/>
                      <a:pt x="251550" y="244976"/>
                    </a:cubicBezTo>
                    <a:cubicBezTo>
                      <a:pt x="183902" y="244976"/>
                      <a:pt x="129062" y="190136"/>
                      <a:pt x="129062" y="122488"/>
                    </a:cubicBezTo>
                    <a:cubicBezTo>
                      <a:pt x="129062" y="54840"/>
                      <a:pt x="183902" y="0"/>
                      <a:pt x="251550"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3" name="Freeform 45">
                <a:extLst>
                  <a:ext uri="{FF2B5EF4-FFF2-40B4-BE49-F238E27FC236}">
                    <a16:creationId xmlns:a16="http://schemas.microsoft.com/office/drawing/2014/main" id="{28C46FAF-490E-47FB-B361-71674D000751}"/>
                  </a:ext>
                </a:extLst>
              </p:cNvPr>
              <p:cNvSpPr/>
              <p:nvPr/>
            </p:nvSpPr>
            <p:spPr>
              <a:xfrm>
                <a:off x="9816229" y="4603216"/>
                <a:ext cx="525167" cy="1126696"/>
              </a:xfrm>
              <a:custGeom>
                <a:avLst/>
                <a:gdLst>
                  <a:gd name="connsiteX0" fmla="*/ 166619 w 602029"/>
                  <a:gd name="connsiteY0" fmla="*/ 264542 h 1291595"/>
                  <a:gd name="connsiteX1" fmla="*/ 166620 w 602029"/>
                  <a:gd name="connsiteY1" fmla="*/ 264542 h 1291595"/>
                  <a:gd name="connsiteX2" fmla="*/ 428634 w 602029"/>
                  <a:gd name="connsiteY2" fmla="*/ 264542 h 1291595"/>
                  <a:gd name="connsiteX3" fmla="*/ 435091 w 602029"/>
                  <a:gd name="connsiteY3" fmla="*/ 264542 h 1291595"/>
                  <a:gd name="connsiteX4" fmla="*/ 454339 w 602029"/>
                  <a:gd name="connsiteY4" fmla="*/ 269732 h 1291595"/>
                  <a:gd name="connsiteX5" fmla="*/ 489482 w 602029"/>
                  <a:gd name="connsiteY5" fmla="*/ 304875 h 1291595"/>
                  <a:gd name="connsiteX6" fmla="*/ 600279 w 602029"/>
                  <a:gd name="connsiteY6" fmla="*/ 686222 h 1291595"/>
                  <a:gd name="connsiteX7" fmla="*/ 569014 w 602029"/>
                  <a:gd name="connsiteY7" fmla="*/ 742589 h 1291595"/>
                  <a:gd name="connsiteX8" fmla="*/ 521127 w 602029"/>
                  <a:gd name="connsiteY8" fmla="*/ 727123 h 1291595"/>
                  <a:gd name="connsiteX9" fmla="*/ 519154 w 602029"/>
                  <a:gd name="connsiteY9" fmla="*/ 723276 h 1291595"/>
                  <a:gd name="connsiteX10" fmla="*/ 519209 w 602029"/>
                  <a:gd name="connsiteY10" fmla="*/ 722792 h 1291595"/>
                  <a:gd name="connsiteX11" fmla="*/ 435091 w 602029"/>
                  <a:gd name="connsiteY11" fmla="*/ 425635 h 1291595"/>
                  <a:gd name="connsiteX12" fmla="*/ 435091 w 602029"/>
                  <a:gd name="connsiteY12" fmla="*/ 531915 h 1291595"/>
                  <a:gd name="connsiteX13" fmla="*/ 532452 w 602029"/>
                  <a:gd name="connsiteY13" fmla="*/ 886095 h 1291595"/>
                  <a:gd name="connsiteX14" fmla="*/ 435092 w 602029"/>
                  <a:gd name="connsiteY14" fmla="*/ 886095 h 1291595"/>
                  <a:gd name="connsiteX15" fmla="*/ 435092 w 602029"/>
                  <a:gd name="connsiteY15" fmla="*/ 1232159 h 1291595"/>
                  <a:gd name="connsiteX16" fmla="*/ 375656 w 602029"/>
                  <a:gd name="connsiteY16" fmla="*/ 1291595 h 1291595"/>
                  <a:gd name="connsiteX17" fmla="*/ 316220 w 602029"/>
                  <a:gd name="connsiteY17" fmla="*/ 1232159 h 1291595"/>
                  <a:gd name="connsiteX18" fmla="*/ 316220 w 602029"/>
                  <a:gd name="connsiteY18" fmla="*/ 886095 h 1291595"/>
                  <a:gd name="connsiteX19" fmla="*/ 285492 w 602029"/>
                  <a:gd name="connsiteY19" fmla="*/ 886095 h 1291595"/>
                  <a:gd name="connsiteX20" fmla="*/ 285492 w 602029"/>
                  <a:gd name="connsiteY20" fmla="*/ 1232159 h 1291595"/>
                  <a:gd name="connsiteX21" fmla="*/ 226056 w 602029"/>
                  <a:gd name="connsiteY21" fmla="*/ 1291595 h 1291595"/>
                  <a:gd name="connsiteX22" fmla="*/ 166620 w 602029"/>
                  <a:gd name="connsiteY22" fmla="*/ 1232159 h 1291595"/>
                  <a:gd name="connsiteX23" fmla="*/ 166620 w 602029"/>
                  <a:gd name="connsiteY23" fmla="*/ 886095 h 1291595"/>
                  <a:gd name="connsiteX24" fmla="*/ 67018 w 602029"/>
                  <a:gd name="connsiteY24" fmla="*/ 886095 h 1291595"/>
                  <a:gd name="connsiteX25" fmla="*/ 166619 w 602029"/>
                  <a:gd name="connsiteY25" fmla="*/ 523766 h 1291595"/>
                  <a:gd name="connsiteX26" fmla="*/ 166619 w 602029"/>
                  <a:gd name="connsiteY26" fmla="*/ 411846 h 1291595"/>
                  <a:gd name="connsiteX27" fmla="*/ 165999 w 602029"/>
                  <a:gd name="connsiteY27" fmla="*/ 412662 h 1291595"/>
                  <a:gd name="connsiteX28" fmla="*/ 83790 w 602029"/>
                  <a:gd name="connsiteY28" fmla="*/ 725504 h 1291595"/>
                  <a:gd name="connsiteX29" fmla="*/ 83856 w 602029"/>
                  <a:gd name="connsiteY29" fmla="*/ 725988 h 1291595"/>
                  <a:gd name="connsiteX30" fmla="*/ 81951 w 602029"/>
                  <a:gd name="connsiteY30" fmla="*/ 729870 h 1291595"/>
                  <a:gd name="connsiteX31" fmla="*/ 34111 w 602029"/>
                  <a:gd name="connsiteY31" fmla="*/ 746171 h 1291595"/>
                  <a:gd name="connsiteX32" fmla="*/ 1512 w 602029"/>
                  <a:gd name="connsiteY32" fmla="*/ 690332 h 1291595"/>
                  <a:gd name="connsiteX33" fmla="*/ 96183 w 602029"/>
                  <a:gd name="connsiteY33" fmla="*/ 330067 h 1291595"/>
                  <a:gd name="connsiteX34" fmla="*/ 105773 w 602029"/>
                  <a:gd name="connsiteY34" fmla="*/ 304875 h 1291595"/>
                  <a:gd name="connsiteX35" fmla="*/ 140916 w 602029"/>
                  <a:gd name="connsiteY35" fmla="*/ 269732 h 1291595"/>
                  <a:gd name="connsiteX36" fmla="*/ 296002 w 602029"/>
                  <a:gd name="connsiteY36" fmla="*/ 0 h 1291595"/>
                  <a:gd name="connsiteX37" fmla="*/ 418490 w 602029"/>
                  <a:gd name="connsiteY37" fmla="*/ 122488 h 1291595"/>
                  <a:gd name="connsiteX38" fmla="*/ 296002 w 602029"/>
                  <a:gd name="connsiteY38" fmla="*/ 244976 h 1291595"/>
                  <a:gd name="connsiteX39" fmla="*/ 173514 w 602029"/>
                  <a:gd name="connsiteY39" fmla="*/ 122488 h 1291595"/>
                  <a:gd name="connsiteX40" fmla="*/ 296002 w 602029"/>
                  <a:gd name="connsiteY40" fmla="*/ 0 h 129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02029" h="1291595">
                    <a:moveTo>
                      <a:pt x="166619" y="264542"/>
                    </a:moveTo>
                    <a:lnTo>
                      <a:pt x="166620" y="264542"/>
                    </a:lnTo>
                    <a:lnTo>
                      <a:pt x="428634" y="264542"/>
                    </a:lnTo>
                    <a:lnTo>
                      <a:pt x="435091" y="264542"/>
                    </a:lnTo>
                    <a:lnTo>
                      <a:pt x="454339" y="269732"/>
                    </a:lnTo>
                    <a:cubicBezTo>
                      <a:pt x="470140" y="276415"/>
                      <a:pt x="482798" y="289074"/>
                      <a:pt x="489482" y="304875"/>
                    </a:cubicBezTo>
                    <a:lnTo>
                      <a:pt x="600279" y="686222"/>
                    </a:lnTo>
                    <a:cubicBezTo>
                      <a:pt x="607156" y="710517"/>
                      <a:pt x="593158" y="735754"/>
                      <a:pt x="569014" y="742589"/>
                    </a:cubicBezTo>
                    <a:cubicBezTo>
                      <a:pt x="550906" y="747715"/>
                      <a:pt x="532232" y="741035"/>
                      <a:pt x="521127" y="727123"/>
                    </a:cubicBezTo>
                    <a:lnTo>
                      <a:pt x="519154" y="723276"/>
                    </a:lnTo>
                    <a:cubicBezTo>
                      <a:pt x="519172" y="723115"/>
                      <a:pt x="519191" y="722953"/>
                      <a:pt x="519209" y="722792"/>
                    </a:cubicBezTo>
                    <a:lnTo>
                      <a:pt x="435091" y="425635"/>
                    </a:lnTo>
                    <a:lnTo>
                      <a:pt x="435091" y="531915"/>
                    </a:lnTo>
                    <a:lnTo>
                      <a:pt x="532452" y="886095"/>
                    </a:lnTo>
                    <a:lnTo>
                      <a:pt x="435092" y="886095"/>
                    </a:lnTo>
                    <a:lnTo>
                      <a:pt x="435092" y="1232159"/>
                    </a:lnTo>
                    <a:cubicBezTo>
                      <a:pt x="435092" y="1264985"/>
                      <a:pt x="408482" y="1291595"/>
                      <a:pt x="375656" y="1291595"/>
                    </a:cubicBezTo>
                    <a:cubicBezTo>
                      <a:pt x="342830" y="1291595"/>
                      <a:pt x="316220" y="1264985"/>
                      <a:pt x="316220" y="1232159"/>
                    </a:cubicBezTo>
                    <a:lnTo>
                      <a:pt x="316220" y="886095"/>
                    </a:lnTo>
                    <a:lnTo>
                      <a:pt x="285492" y="886095"/>
                    </a:lnTo>
                    <a:lnTo>
                      <a:pt x="285492" y="1232159"/>
                    </a:lnTo>
                    <a:cubicBezTo>
                      <a:pt x="285492" y="1264985"/>
                      <a:pt x="258882" y="1291595"/>
                      <a:pt x="226056" y="1291595"/>
                    </a:cubicBezTo>
                    <a:cubicBezTo>
                      <a:pt x="193230" y="1291595"/>
                      <a:pt x="166620" y="1264985"/>
                      <a:pt x="166620" y="1232159"/>
                    </a:cubicBezTo>
                    <a:lnTo>
                      <a:pt x="166620" y="886095"/>
                    </a:lnTo>
                    <a:lnTo>
                      <a:pt x="67018" y="886095"/>
                    </a:lnTo>
                    <a:lnTo>
                      <a:pt x="166619" y="523766"/>
                    </a:lnTo>
                    <a:lnTo>
                      <a:pt x="166619" y="411846"/>
                    </a:lnTo>
                    <a:lnTo>
                      <a:pt x="165999" y="412662"/>
                    </a:lnTo>
                    <a:lnTo>
                      <a:pt x="83790" y="725504"/>
                    </a:lnTo>
                    <a:cubicBezTo>
                      <a:pt x="83812" y="725665"/>
                      <a:pt x="83834" y="725827"/>
                      <a:pt x="83856" y="725988"/>
                    </a:cubicBezTo>
                    <a:lnTo>
                      <a:pt x="81951" y="729870"/>
                    </a:lnTo>
                    <a:cubicBezTo>
                      <a:pt x="71068" y="743978"/>
                      <a:pt x="52427" y="750984"/>
                      <a:pt x="34111" y="746171"/>
                    </a:cubicBezTo>
                    <a:cubicBezTo>
                      <a:pt x="9690" y="739754"/>
                      <a:pt x="-4906" y="714753"/>
                      <a:pt x="1512" y="690332"/>
                    </a:cubicBezTo>
                    <a:lnTo>
                      <a:pt x="96183" y="330067"/>
                    </a:lnTo>
                    <a:lnTo>
                      <a:pt x="105773" y="304875"/>
                    </a:lnTo>
                    <a:cubicBezTo>
                      <a:pt x="112456" y="289074"/>
                      <a:pt x="125115" y="276415"/>
                      <a:pt x="140916" y="269732"/>
                    </a:cubicBezTo>
                    <a:close/>
                    <a:moveTo>
                      <a:pt x="296002" y="0"/>
                    </a:moveTo>
                    <a:cubicBezTo>
                      <a:pt x="363650" y="0"/>
                      <a:pt x="418490" y="54840"/>
                      <a:pt x="418490" y="122488"/>
                    </a:cubicBezTo>
                    <a:cubicBezTo>
                      <a:pt x="418490" y="190136"/>
                      <a:pt x="363650" y="244976"/>
                      <a:pt x="296002" y="244976"/>
                    </a:cubicBezTo>
                    <a:cubicBezTo>
                      <a:pt x="228354" y="244976"/>
                      <a:pt x="173514" y="190136"/>
                      <a:pt x="173514" y="122488"/>
                    </a:cubicBezTo>
                    <a:cubicBezTo>
                      <a:pt x="173514" y="54840"/>
                      <a:pt x="228354" y="0"/>
                      <a:pt x="296002"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4" name="Freeform 46">
                <a:extLst>
                  <a:ext uri="{FF2B5EF4-FFF2-40B4-BE49-F238E27FC236}">
                    <a16:creationId xmlns:a16="http://schemas.microsoft.com/office/drawing/2014/main" id="{5EF93990-C374-4E01-9BDC-4E819F5CBD74}"/>
                  </a:ext>
                </a:extLst>
              </p:cNvPr>
              <p:cNvSpPr/>
              <p:nvPr/>
            </p:nvSpPr>
            <p:spPr>
              <a:xfrm>
                <a:off x="9151812" y="5182856"/>
                <a:ext cx="373163" cy="547056"/>
              </a:xfrm>
              <a:custGeom>
                <a:avLst/>
                <a:gdLst>
                  <a:gd name="connsiteX0" fmla="*/ 393242 w 427778"/>
                  <a:gd name="connsiteY0" fmla="*/ 10975 h 627121"/>
                  <a:gd name="connsiteX1" fmla="*/ 414058 w 427778"/>
                  <a:gd name="connsiteY1" fmla="*/ 13716 h 627121"/>
                  <a:gd name="connsiteX2" fmla="*/ 424099 w 427778"/>
                  <a:gd name="connsiteY2" fmla="*/ 51188 h 627121"/>
                  <a:gd name="connsiteX3" fmla="*/ 307515 w 427778"/>
                  <a:gd name="connsiteY3" fmla="*/ 253118 h 627121"/>
                  <a:gd name="connsiteX4" fmla="*/ 297393 w 427778"/>
                  <a:gd name="connsiteY4" fmla="*/ 260885 h 627121"/>
                  <a:gd name="connsiteX5" fmla="*/ 297393 w 427778"/>
                  <a:gd name="connsiteY5" fmla="*/ 320515 h 627121"/>
                  <a:gd name="connsiteX6" fmla="*/ 297393 w 427778"/>
                  <a:gd name="connsiteY6" fmla="*/ 321623 h 627121"/>
                  <a:gd name="connsiteX7" fmla="*/ 297393 w 427778"/>
                  <a:gd name="connsiteY7" fmla="*/ 413010 h 627121"/>
                  <a:gd name="connsiteX8" fmla="*/ 297393 w 427778"/>
                  <a:gd name="connsiteY8" fmla="*/ 511899 h 627121"/>
                  <a:gd name="connsiteX9" fmla="*/ 297393 w 427778"/>
                  <a:gd name="connsiteY9" fmla="*/ 514969 h 627121"/>
                  <a:gd name="connsiteX10" fmla="*/ 297393 w 427778"/>
                  <a:gd name="connsiteY10" fmla="*/ 581802 h 627121"/>
                  <a:gd name="connsiteX11" fmla="*/ 260419 w 427778"/>
                  <a:gd name="connsiteY11" fmla="*/ 627121 h 627121"/>
                  <a:gd name="connsiteX12" fmla="*/ 223446 w 427778"/>
                  <a:gd name="connsiteY12" fmla="*/ 581802 h 627121"/>
                  <a:gd name="connsiteX13" fmla="*/ 223446 w 427778"/>
                  <a:gd name="connsiteY13" fmla="*/ 514969 h 627121"/>
                  <a:gd name="connsiteX14" fmla="*/ 223446 w 427778"/>
                  <a:gd name="connsiteY14" fmla="*/ 511899 h 627121"/>
                  <a:gd name="connsiteX15" fmla="*/ 223446 w 427778"/>
                  <a:gd name="connsiteY15" fmla="*/ 413010 h 627121"/>
                  <a:gd name="connsiteX16" fmla="*/ 204331 w 427778"/>
                  <a:gd name="connsiteY16" fmla="*/ 413010 h 627121"/>
                  <a:gd name="connsiteX17" fmla="*/ 204331 w 427778"/>
                  <a:gd name="connsiteY17" fmla="*/ 511899 h 627121"/>
                  <a:gd name="connsiteX18" fmla="*/ 204331 w 427778"/>
                  <a:gd name="connsiteY18" fmla="*/ 514969 h 627121"/>
                  <a:gd name="connsiteX19" fmla="*/ 204331 w 427778"/>
                  <a:gd name="connsiteY19" fmla="*/ 581802 h 627121"/>
                  <a:gd name="connsiteX20" fmla="*/ 167358 w 427778"/>
                  <a:gd name="connsiteY20" fmla="*/ 627121 h 627121"/>
                  <a:gd name="connsiteX21" fmla="*/ 130384 w 427778"/>
                  <a:gd name="connsiteY21" fmla="*/ 581802 h 627121"/>
                  <a:gd name="connsiteX22" fmla="*/ 130384 w 427778"/>
                  <a:gd name="connsiteY22" fmla="*/ 514969 h 627121"/>
                  <a:gd name="connsiteX23" fmla="*/ 130384 w 427778"/>
                  <a:gd name="connsiteY23" fmla="*/ 511899 h 627121"/>
                  <a:gd name="connsiteX24" fmla="*/ 130384 w 427778"/>
                  <a:gd name="connsiteY24" fmla="*/ 413010 h 627121"/>
                  <a:gd name="connsiteX25" fmla="*/ 130384 w 427778"/>
                  <a:gd name="connsiteY25" fmla="*/ 321623 h 627121"/>
                  <a:gd name="connsiteX26" fmla="*/ 130384 w 427778"/>
                  <a:gd name="connsiteY26" fmla="*/ 320515 h 627121"/>
                  <a:gd name="connsiteX27" fmla="*/ 130384 w 427778"/>
                  <a:gd name="connsiteY27" fmla="*/ 288583 h 627121"/>
                  <a:gd name="connsiteX28" fmla="*/ 130384 w 427778"/>
                  <a:gd name="connsiteY28" fmla="*/ 260884 h 627121"/>
                  <a:gd name="connsiteX29" fmla="*/ 120263 w 427778"/>
                  <a:gd name="connsiteY29" fmla="*/ 253118 h 627121"/>
                  <a:gd name="connsiteX30" fmla="*/ 3679 w 427778"/>
                  <a:gd name="connsiteY30" fmla="*/ 51188 h 627121"/>
                  <a:gd name="connsiteX31" fmla="*/ 13720 w 427778"/>
                  <a:gd name="connsiteY31" fmla="*/ 13716 h 627121"/>
                  <a:gd name="connsiteX32" fmla="*/ 34536 w 427778"/>
                  <a:gd name="connsiteY32" fmla="*/ 10975 h 627121"/>
                  <a:gd name="connsiteX33" fmla="*/ 51193 w 427778"/>
                  <a:gd name="connsiteY33" fmla="*/ 23756 h 627121"/>
                  <a:gd name="connsiteX34" fmla="*/ 142056 w 427778"/>
                  <a:gd name="connsiteY34" fmla="*/ 181135 h 627121"/>
                  <a:gd name="connsiteX35" fmla="*/ 285722 w 427778"/>
                  <a:gd name="connsiteY35" fmla="*/ 181135 h 627121"/>
                  <a:gd name="connsiteX36" fmla="*/ 376585 w 427778"/>
                  <a:gd name="connsiteY36" fmla="*/ 23756 h 627121"/>
                  <a:gd name="connsiteX37" fmla="*/ 393242 w 427778"/>
                  <a:gd name="connsiteY37" fmla="*/ 10975 h 627121"/>
                  <a:gd name="connsiteX38" fmla="*/ 213888 w 427778"/>
                  <a:gd name="connsiteY38" fmla="*/ 0 h 627121"/>
                  <a:gd name="connsiteX39" fmla="*/ 296184 w 427778"/>
                  <a:gd name="connsiteY39" fmla="*/ 82296 h 627121"/>
                  <a:gd name="connsiteX40" fmla="*/ 213888 w 427778"/>
                  <a:gd name="connsiteY40" fmla="*/ 164592 h 627121"/>
                  <a:gd name="connsiteX41" fmla="*/ 131592 w 427778"/>
                  <a:gd name="connsiteY41" fmla="*/ 82296 h 627121"/>
                  <a:gd name="connsiteX42" fmla="*/ 213888 w 427778"/>
                  <a:gd name="connsiteY42" fmla="*/ 0 h 627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27778" h="627121">
                    <a:moveTo>
                      <a:pt x="393242" y="10975"/>
                    </a:moveTo>
                    <a:cubicBezTo>
                      <a:pt x="400024" y="9158"/>
                      <a:pt x="407498" y="9928"/>
                      <a:pt x="414058" y="13716"/>
                    </a:cubicBezTo>
                    <a:cubicBezTo>
                      <a:pt x="427178" y="21291"/>
                      <a:pt x="431674" y="38068"/>
                      <a:pt x="424099" y="51188"/>
                    </a:cubicBezTo>
                    <a:lnTo>
                      <a:pt x="307515" y="253118"/>
                    </a:lnTo>
                    <a:lnTo>
                      <a:pt x="297393" y="260885"/>
                    </a:lnTo>
                    <a:lnTo>
                      <a:pt x="297393" y="320515"/>
                    </a:lnTo>
                    <a:lnTo>
                      <a:pt x="297393" y="321623"/>
                    </a:lnTo>
                    <a:lnTo>
                      <a:pt x="297393" y="413010"/>
                    </a:lnTo>
                    <a:lnTo>
                      <a:pt x="297393" y="511899"/>
                    </a:lnTo>
                    <a:lnTo>
                      <a:pt x="297393" y="514969"/>
                    </a:lnTo>
                    <a:lnTo>
                      <a:pt x="297393" y="581802"/>
                    </a:lnTo>
                    <a:cubicBezTo>
                      <a:pt x="297393" y="606831"/>
                      <a:pt x="280840" y="627121"/>
                      <a:pt x="260419" y="627121"/>
                    </a:cubicBezTo>
                    <a:cubicBezTo>
                      <a:pt x="239999" y="627121"/>
                      <a:pt x="223446" y="606831"/>
                      <a:pt x="223446" y="581802"/>
                    </a:cubicBezTo>
                    <a:lnTo>
                      <a:pt x="223446" y="514969"/>
                    </a:lnTo>
                    <a:lnTo>
                      <a:pt x="223446" y="511899"/>
                    </a:lnTo>
                    <a:lnTo>
                      <a:pt x="223446" y="413010"/>
                    </a:lnTo>
                    <a:lnTo>
                      <a:pt x="204331" y="413010"/>
                    </a:lnTo>
                    <a:lnTo>
                      <a:pt x="204331" y="511899"/>
                    </a:lnTo>
                    <a:lnTo>
                      <a:pt x="204331" y="514969"/>
                    </a:lnTo>
                    <a:lnTo>
                      <a:pt x="204331" y="581802"/>
                    </a:lnTo>
                    <a:cubicBezTo>
                      <a:pt x="204331" y="606831"/>
                      <a:pt x="187778" y="627121"/>
                      <a:pt x="167358" y="627121"/>
                    </a:cubicBezTo>
                    <a:cubicBezTo>
                      <a:pt x="146938" y="627121"/>
                      <a:pt x="130384" y="606831"/>
                      <a:pt x="130384" y="581802"/>
                    </a:cubicBezTo>
                    <a:lnTo>
                      <a:pt x="130384" y="514969"/>
                    </a:lnTo>
                    <a:lnTo>
                      <a:pt x="130384" y="511899"/>
                    </a:lnTo>
                    <a:lnTo>
                      <a:pt x="130384" y="413010"/>
                    </a:lnTo>
                    <a:lnTo>
                      <a:pt x="130384" y="321623"/>
                    </a:lnTo>
                    <a:lnTo>
                      <a:pt x="130384" y="320515"/>
                    </a:lnTo>
                    <a:lnTo>
                      <a:pt x="130384" y="288583"/>
                    </a:lnTo>
                    <a:lnTo>
                      <a:pt x="130384" y="260884"/>
                    </a:lnTo>
                    <a:lnTo>
                      <a:pt x="120263" y="253118"/>
                    </a:lnTo>
                    <a:lnTo>
                      <a:pt x="3679" y="51188"/>
                    </a:lnTo>
                    <a:cubicBezTo>
                      <a:pt x="-3896" y="38068"/>
                      <a:pt x="600" y="21291"/>
                      <a:pt x="13720" y="13716"/>
                    </a:cubicBezTo>
                    <a:cubicBezTo>
                      <a:pt x="20280" y="9928"/>
                      <a:pt x="27755" y="9158"/>
                      <a:pt x="34536" y="10975"/>
                    </a:cubicBezTo>
                    <a:cubicBezTo>
                      <a:pt x="41317" y="12792"/>
                      <a:pt x="47406" y="17196"/>
                      <a:pt x="51193" y="23756"/>
                    </a:cubicBezTo>
                    <a:lnTo>
                      <a:pt x="142056" y="181135"/>
                    </a:lnTo>
                    <a:lnTo>
                      <a:pt x="285722" y="181135"/>
                    </a:lnTo>
                    <a:lnTo>
                      <a:pt x="376585" y="23756"/>
                    </a:lnTo>
                    <a:cubicBezTo>
                      <a:pt x="380373" y="17196"/>
                      <a:pt x="386461" y="12792"/>
                      <a:pt x="393242" y="10975"/>
                    </a:cubicBezTo>
                    <a:close/>
                    <a:moveTo>
                      <a:pt x="213888" y="0"/>
                    </a:moveTo>
                    <a:cubicBezTo>
                      <a:pt x="259339" y="0"/>
                      <a:pt x="296184" y="36845"/>
                      <a:pt x="296184" y="82296"/>
                    </a:cubicBezTo>
                    <a:cubicBezTo>
                      <a:pt x="296184" y="127747"/>
                      <a:pt x="259339" y="164592"/>
                      <a:pt x="213888" y="164592"/>
                    </a:cubicBezTo>
                    <a:cubicBezTo>
                      <a:pt x="168438" y="164592"/>
                      <a:pt x="131592" y="127747"/>
                      <a:pt x="131592" y="82296"/>
                    </a:cubicBezTo>
                    <a:cubicBezTo>
                      <a:pt x="131592" y="36845"/>
                      <a:pt x="168438" y="0"/>
                      <a:pt x="213888"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5" name="Freeform 48">
                <a:extLst>
                  <a:ext uri="{FF2B5EF4-FFF2-40B4-BE49-F238E27FC236}">
                    <a16:creationId xmlns:a16="http://schemas.microsoft.com/office/drawing/2014/main" id="{B6E940E4-9B3F-4E8F-957B-EB4BEAABBD1E}"/>
                  </a:ext>
                </a:extLst>
              </p:cNvPr>
              <p:cNvSpPr/>
              <p:nvPr/>
            </p:nvSpPr>
            <p:spPr>
              <a:xfrm>
                <a:off x="9484021" y="5182856"/>
                <a:ext cx="373163" cy="547056"/>
              </a:xfrm>
              <a:custGeom>
                <a:avLst/>
                <a:gdLst>
                  <a:gd name="connsiteX0" fmla="*/ 393242 w 427778"/>
                  <a:gd name="connsiteY0" fmla="*/ 10975 h 627121"/>
                  <a:gd name="connsiteX1" fmla="*/ 414058 w 427778"/>
                  <a:gd name="connsiteY1" fmla="*/ 13716 h 627121"/>
                  <a:gd name="connsiteX2" fmla="*/ 424099 w 427778"/>
                  <a:gd name="connsiteY2" fmla="*/ 51188 h 627121"/>
                  <a:gd name="connsiteX3" fmla="*/ 307515 w 427778"/>
                  <a:gd name="connsiteY3" fmla="*/ 253118 h 627121"/>
                  <a:gd name="connsiteX4" fmla="*/ 297393 w 427778"/>
                  <a:gd name="connsiteY4" fmla="*/ 260885 h 627121"/>
                  <a:gd name="connsiteX5" fmla="*/ 297393 w 427778"/>
                  <a:gd name="connsiteY5" fmla="*/ 320515 h 627121"/>
                  <a:gd name="connsiteX6" fmla="*/ 297393 w 427778"/>
                  <a:gd name="connsiteY6" fmla="*/ 321623 h 627121"/>
                  <a:gd name="connsiteX7" fmla="*/ 297393 w 427778"/>
                  <a:gd name="connsiteY7" fmla="*/ 413010 h 627121"/>
                  <a:gd name="connsiteX8" fmla="*/ 297393 w 427778"/>
                  <a:gd name="connsiteY8" fmla="*/ 511899 h 627121"/>
                  <a:gd name="connsiteX9" fmla="*/ 297393 w 427778"/>
                  <a:gd name="connsiteY9" fmla="*/ 514969 h 627121"/>
                  <a:gd name="connsiteX10" fmla="*/ 297393 w 427778"/>
                  <a:gd name="connsiteY10" fmla="*/ 581802 h 627121"/>
                  <a:gd name="connsiteX11" fmla="*/ 260419 w 427778"/>
                  <a:gd name="connsiteY11" fmla="*/ 627121 h 627121"/>
                  <a:gd name="connsiteX12" fmla="*/ 223446 w 427778"/>
                  <a:gd name="connsiteY12" fmla="*/ 581802 h 627121"/>
                  <a:gd name="connsiteX13" fmla="*/ 223446 w 427778"/>
                  <a:gd name="connsiteY13" fmla="*/ 514969 h 627121"/>
                  <a:gd name="connsiteX14" fmla="*/ 223446 w 427778"/>
                  <a:gd name="connsiteY14" fmla="*/ 511899 h 627121"/>
                  <a:gd name="connsiteX15" fmla="*/ 223446 w 427778"/>
                  <a:gd name="connsiteY15" fmla="*/ 413010 h 627121"/>
                  <a:gd name="connsiteX16" fmla="*/ 204331 w 427778"/>
                  <a:gd name="connsiteY16" fmla="*/ 413010 h 627121"/>
                  <a:gd name="connsiteX17" fmla="*/ 204331 w 427778"/>
                  <a:gd name="connsiteY17" fmla="*/ 511899 h 627121"/>
                  <a:gd name="connsiteX18" fmla="*/ 204331 w 427778"/>
                  <a:gd name="connsiteY18" fmla="*/ 514969 h 627121"/>
                  <a:gd name="connsiteX19" fmla="*/ 204331 w 427778"/>
                  <a:gd name="connsiteY19" fmla="*/ 581802 h 627121"/>
                  <a:gd name="connsiteX20" fmla="*/ 167358 w 427778"/>
                  <a:gd name="connsiteY20" fmla="*/ 627121 h 627121"/>
                  <a:gd name="connsiteX21" fmla="*/ 130384 w 427778"/>
                  <a:gd name="connsiteY21" fmla="*/ 581802 h 627121"/>
                  <a:gd name="connsiteX22" fmla="*/ 130384 w 427778"/>
                  <a:gd name="connsiteY22" fmla="*/ 514969 h 627121"/>
                  <a:gd name="connsiteX23" fmla="*/ 130384 w 427778"/>
                  <a:gd name="connsiteY23" fmla="*/ 511899 h 627121"/>
                  <a:gd name="connsiteX24" fmla="*/ 130384 w 427778"/>
                  <a:gd name="connsiteY24" fmla="*/ 413010 h 627121"/>
                  <a:gd name="connsiteX25" fmla="*/ 130384 w 427778"/>
                  <a:gd name="connsiteY25" fmla="*/ 321623 h 627121"/>
                  <a:gd name="connsiteX26" fmla="*/ 130384 w 427778"/>
                  <a:gd name="connsiteY26" fmla="*/ 320515 h 627121"/>
                  <a:gd name="connsiteX27" fmla="*/ 130384 w 427778"/>
                  <a:gd name="connsiteY27" fmla="*/ 288583 h 627121"/>
                  <a:gd name="connsiteX28" fmla="*/ 130384 w 427778"/>
                  <a:gd name="connsiteY28" fmla="*/ 260884 h 627121"/>
                  <a:gd name="connsiteX29" fmla="*/ 120263 w 427778"/>
                  <a:gd name="connsiteY29" fmla="*/ 253118 h 627121"/>
                  <a:gd name="connsiteX30" fmla="*/ 3679 w 427778"/>
                  <a:gd name="connsiteY30" fmla="*/ 51188 h 627121"/>
                  <a:gd name="connsiteX31" fmla="*/ 13720 w 427778"/>
                  <a:gd name="connsiteY31" fmla="*/ 13716 h 627121"/>
                  <a:gd name="connsiteX32" fmla="*/ 34536 w 427778"/>
                  <a:gd name="connsiteY32" fmla="*/ 10975 h 627121"/>
                  <a:gd name="connsiteX33" fmla="*/ 51193 w 427778"/>
                  <a:gd name="connsiteY33" fmla="*/ 23756 h 627121"/>
                  <a:gd name="connsiteX34" fmla="*/ 142056 w 427778"/>
                  <a:gd name="connsiteY34" fmla="*/ 181135 h 627121"/>
                  <a:gd name="connsiteX35" fmla="*/ 285722 w 427778"/>
                  <a:gd name="connsiteY35" fmla="*/ 181135 h 627121"/>
                  <a:gd name="connsiteX36" fmla="*/ 376585 w 427778"/>
                  <a:gd name="connsiteY36" fmla="*/ 23756 h 627121"/>
                  <a:gd name="connsiteX37" fmla="*/ 393242 w 427778"/>
                  <a:gd name="connsiteY37" fmla="*/ 10975 h 627121"/>
                  <a:gd name="connsiteX38" fmla="*/ 213888 w 427778"/>
                  <a:gd name="connsiteY38" fmla="*/ 0 h 627121"/>
                  <a:gd name="connsiteX39" fmla="*/ 296184 w 427778"/>
                  <a:gd name="connsiteY39" fmla="*/ 82296 h 627121"/>
                  <a:gd name="connsiteX40" fmla="*/ 213888 w 427778"/>
                  <a:gd name="connsiteY40" fmla="*/ 164592 h 627121"/>
                  <a:gd name="connsiteX41" fmla="*/ 131592 w 427778"/>
                  <a:gd name="connsiteY41" fmla="*/ 82296 h 627121"/>
                  <a:gd name="connsiteX42" fmla="*/ 213888 w 427778"/>
                  <a:gd name="connsiteY42" fmla="*/ 0 h 627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27778" h="627121">
                    <a:moveTo>
                      <a:pt x="393242" y="10975"/>
                    </a:moveTo>
                    <a:cubicBezTo>
                      <a:pt x="400024" y="9158"/>
                      <a:pt x="407498" y="9928"/>
                      <a:pt x="414058" y="13716"/>
                    </a:cubicBezTo>
                    <a:cubicBezTo>
                      <a:pt x="427178" y="21291"/>
                      <a:pt x="431674" y="38068"/>
                      <a:pt x="424099" y="51188"/>
                    </a:cubicBezTo>
                    <a:lnTo>
                      <a:pt x="307515" y="253118"/>
                    </a:lnTo>
                    <a:lnTo>
                      <a:pt x="297393" y="260885"/>
                    </a:lnTo>
                    <a:lnTo>
                      <a:pt x="297393" y="320515"/>
                    </a:lnTo>
                    <a:lnTo>
                      <a:pt x="297393" y="321623"/>
                    </a:lnTo>
                    <a:lnTo>
                      <a:pt x="297393" y="413010"/>
                    </a:lnTo>
                    <a:lnTo>
                      <a:pt x="297393" y="511899"/>
                    </a:lnTo>
                    <a:lnTo>
                      <a:pt x="297393" y="514969"/>
                    </a:lnTo>
                    <a:lnTo>
                      <a:pt x="297393" y="581802"/>
                    </a:lnTo>
                    <a:cubicBezTo>
                      <a:pt x="297393" y="606831"/>
                      <a:pt x="280840" y="627121"/>
                      <a:pt x="260419" y="627121"/>
                    </a:cubicBezTo>
                    <a:cubicBezTo>
                      <a:pt x="239999" y="627121"/>
                      <a:pt x="223446" y="606831"/>
                      <a:pt x="223446" y="581802"/>
                    </a:cubicBezTo>
                    <a:lnTo>
                      <a:pt x="223446" y="514969"/>
                    </a:lnTo>
                    <a:lnTo>
                      <a:pt x="223446" y="511899"/>
                    </a:lnTo>
                    <a:lnTo>
                      <a:pt x="223446" y="413010"/>
                    </a:lnTo>
                    <a:lnTo>
                      <a:pt x="204331" y="413010"/>
                    </a:lnTo>
                    <a:lnTo>
                      <a:pt x="204331" y="511899"/>
                    </a:lnTo>
                    <a:lnTo>
                      <a:pt x="204331" y="514969"/>
                    </a:lnTo>
                    <a:lnTo>
                      <a:pt x="204331" y="581802"/>
                    </a:lnTo>
                    <a:cubicBezTo>
                      <a:pt x="204331" y="606831"/>
                      <a:pt x="187778" y="627121"/>
                      <a:pt x="167358" y="627121"/>
                    </a:cubicBezTo>
                    <a:cubicBezTo>
                      <a:pt x="146938" y="627121"/>
                      <a:pt x="130384" y="606831"/>
                      <a:pt x="130384" y="581802"/>
                    </a:cubicBezTo>
                    <a:lnTo>
                      <a:pt x="130384" y="514969"/>
                    </a:lnTo>
                    <a:lnTo>
                      <a:pt x="130384" y="511899"/>
                    </a:lnTo>
                    <a:lnTo>
                      <a:pt x="130384" y="413010"/>
                    </a:lnTo>
                    <a:lnTo>
                      <a:pt x="130384" y="321623"/>
                    </a:lnTo>
                    <a:lnTo>
                      <a:pt x="130384" y="320515"/>
                    </a:lnTo>
                    <a:lnTo>
                      <a:pt x="130384" y="288583"/>
                    </a:lnTo>
                    <a:lnTo>
                      <a:pt x="130384" y="260884"/>
                    </a:lnTo>
                    <a:lnTo>
                      <a:pt x="120263" y="253118"/>
                    </a:lnTo>
                    <a:lnTo>
                      <a:pt x="3679" y="51188"/>
                    </a:lnTo>
                    <a:cubicBezTo>
                      <a:pt x="-3896" y="38068"/>
                      <a:pt x="600" y="21291"/>
                      <a:pt x="13720" y="13716"/>
                    </a:cubicBezTo>
                    <a:cubicBezTo>
                      <a:pt x="20280" y="9928"/>
                      <a:pt x="27755" y="9158"/>
                      <a:pt x="34536" y="10975"/>
                    </a:cubicBezTo>
                    <a:cubicBezTo>
                      <a:pt x="41317" y="12792"/>
                      <a:pt x="47406" y="17196"/>
                      <a:pt x="51193" y="23756"/>
                    </a:cubicBezTo>
                    <a:lnTo>
                      <a:pt x="142056" y="181135"/>
                    </a:lnTo>
                    <a:lnTo>
                      <a:pt x="285722" y="181135"/>
                    </a:lnTo>
                    <a:lnTo>
                      <a:pt x="376585" y="23756"/>
                    </a:lnTo>
                    <a:cubicBezTo>
                      <a:pt x="380373" y="17196"/>
                      <a:pt x="386461" y="12792"/>
                      <a:pt x="393242" y="10975"/>
                    </a:cubicBezTo>
                    <a:close/>
                    <a:moveTo>
                      <a:pt x="213888" y="0"/>
                    </a:moveTo>
                    <a:cubicBezTo>
                      <a:pt x="259339" y="0"/>
                      <a:pt x="296184" y="36845"/>
                      <a:pt x="296184" y="82296"/>
                    </a:cubicBezTo>
                    <a:cubicBezTo>
                      <a:pt x="296184" y="127747"/>
                      <a:pt x="259339" y="164592"/>
                      <a:pt x="213888" y="164592"/>
                    </a:cubicBezTo>
                    <a:cubicBezTo>
                      <a:pt x="168438" y="164592"/>
                      <a:pt x="131592" y="127747"/>
                      <a:pt x="131592" y="82296"/>
                    </a:cubicBezTo>
                    <a:cubicBezTo>
                      <a:pt x="131592" y="36845"/>
                      <a:pt x="168438" y="0"/>
                      <a:pt x="213888"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grpSp>
      </p:grpSp>
      <p:sp>
        <p:nvSpPr>
          <p:cNvPr id="136" name="Rectangle 37">
            <a:extLst>
              <a:ext uri="{FF2B5EF4-FFF2-40B4-BE49-F238E27FC236}">
                <a16:creationId xmlns:a16="http://schemas.microsoft.com/office/drawing/2014/main" id="{B5D0EA17-888E-4216-949A-C8D89E7F4F54}"/>
              </a:ext>
            </a:extLst>
          </p:cNvPr>
          <p:cNvSpPr/>
          <p:nvPr/>
        </p:nvSpPr>
        <p:spPr>
          <a:xfrm>
            <a:off x="310649" y="2030826"/>
            <a:ext cx="1824158"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Servicios</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programas</a:t>
            </a:r>
            <a:endParaRPr lang="en-US" sz="1100" b="1" dirty="0" smtClean="0">
              <a:solidFill>
                <a:schemeClr val="tx2">
                  <a:lumMod val="75000"/>
                </a:schemeClr>
              </a:solidFill>
              <a:latin typeface="+mj-lt"/>
              <a:ea typeface="Open Sans" panose="020B0606030504020204" pitchFamily="34" charset="0"/>
              <a:cs typeface="Open Sans" panose="020B0606030504020204" pitchFamily="34" charset="0"/>
            </a:endParaRPr>
          </a:p>
          <a:p>
            <a:pPr algn="ctr"/>
            <a:r>
              <a:rPr lang="en-US" sz="1100" b="1" u="sng" dirty="0" err="1" smtClean="0">
                <a:solidFill>
                  <a:schemeClr val="tx2">
                    <a:lumMod val="75000"/>
                  </a:schemeClr>
                </a:solidFill>
                <a:latin typeface="+mj-lt"/>
                <a:ea typeface="Open Sans" panose="020B0606030504020204" pitchFamily="34" charset="0"/>
                <a:cs typeface="Open Sans" panose="020B0606030504020204" pitchFamily="34" charset="0"/>
              </a:rPr>
              <a:t>Tabla</a:t>
            </a:r>
            <a:r>
              <a:rPr lang="en-US" sz="1100" b="1" u="sng" dirty="0" smtClean="0">
                <a:solidFill>
                  <a:schemeClr val="tx2">
                    <a:lumMod val="75000"/>
                  </a:schemeClr>
                </a:solidFill>
                <a:latin typeface="+mj-lt"/>
                <a:ea typeface="Open Sans" panose="020B0606030504020204" pitchFamily="34" charset="0"/>
                <a:cs typeface="Open Sans" panose="020B0606030504020204" pitchFamily="34" charset="0"/>
              </a:rPr>
              <a:t> 15</a:t>
            </a:r>
            <a:endParaRPr lang="en-US" sz="1100" b="1" u="sng" dirty="0">
              <a:solidFill>
                <a:schemeClr val="tx2">
                  <a:lumMod val="75000"/>
                </a:schemeClr>
              </a:solidFill>
              <a:latin typeface="+mj-lt"/>
              <a:ea typeface="Open Sans" panose="020B0606030504020204" pitchFamily="34" charset="0"/>
              <a:cs typeface="Open Sans" panose="020B0606030504020204" pitchFamily="34" charset="0"/>
            </a:endParaRPr>
          </a:p>
        </p:txBody>
      </p:sp>
      <p:sp>
        <p:nvSpPr>
          <p:cNvPr id="137" name="Rectangle 42">
            <a:extLst>
              <a:ext uri="{FF2B5EF4-FFF2-40B4-BE49-F238E27FC236}">
                <a16:creationId xmlns:a16="http://schemas.microsoft.com/office/drawing/2014/main" id="{0CA96F66-A36C-418E-9699-940AAEE56195}"/>
              </a:ext>
            </a:extLst>
          </p:cNvPr>
          <p:cNvSpPr/>
          <p:nvPr/>
        </p:nvSpPr>
        <p:spPr>
          <a:xfrm>
            <a:off x="393367" y="2157784"/>
            <a:ext cx="1538047" cy="1754326"/>
          </a:xfrm>
          <a:prstGeom prst="rect">
            <a:avLst/>
          </a:prstGeom>
        </p:spPr>
        <p:txBody>
          <a:bodyPr wrap="square">
            <a:spAutoFit/>
          </a:bodyPr>
          <a:lstStyle/>
          <a:p>
            <a:pPr marL="171450" indent="-171450" algn="just">
              <a:buFont typeface="Arial" panose="020B0604020202020204" pitchFamily="34" charset="0"/>
              <a:buChar char="•"/>
            </a:pPr>
            <a:endParaRPr lang="es-CO" sz="900" b="1" dirty="0" smtClean="0"/>
          </a:p>
          <a:p>
            <a:pPr marL="171450" indent="-171450" algn="just">
              <a:buFont typeface="Arial" panose="020B0604020202020204" pitchFamily="34" charset="0"/>
              <a:buChar char="•"/>
            </a:pPr>
            <a:r>
              <a:rPr lang="es-CO" sz="900" b="1" dirty="0" smtClean="0"/>
              <a:t>Código 36: </a:t>
            </a:r>
            <a:r>
              <a:rPr lang="es-CO" sz="900" dirty="0" smtClean="0"/>
              <a:t>EDUCACIÓN NO FORMAL – Primera Infancia</a:t>
            </a:r>
            <a:endParaRPr lang="es-CO" sz="900" dirty="0"/>
          </a:p>
          <a:p>
            <a:pPr marL="171450" indent="-171450" algn="just">
              <a:buFont typeface="Arial" panose="020B0604020202020204" pitchFamily="34" charset="0"/>
              <a:buChar char="•"/>
            </a:pPr>
            <a:r>
              <a:rPr lang="es-CO" sz="900" b="1" dirty="0"/>
              <a:t>Código 37: </a:t>
            </a:r>
            <a:r>
              <a:rPr lang="es-CO" sz="900" dirty="0"/>
              <a:t>ETDH-  Programación, Ciencia y </a:t>
            </a:r>
            <a:r>
              <a:rPr lang="es-CO" sz="900" dirty="0" smtClean="0"/>
              <a:t>Tecnología</a:t>
            </a:r>
          </a:p>
          <a:p>
            <a:pPr marL="171450" indent="-171450" algn="just">
              <a:buFont typeface="Arial" panose="020B0604020202020204" pitchFamily="34" charset="0"/>
              <a:buChar char="•"/>
            </a:pPr>
            <a:r>
              <a:rPr lang="es-CO" sz="900" b="1" dirty="0"/>
              <a:t>Código </a:t>
            </a:r>
            <a:r>
              <a:rPr lang="es-CO" sz="900" b="1" dirty="0" smtClean="0"/>
              <a:t>38: </a:t>
            </a:r>
            <a:r>
              <a:rPr lang="es-CO" sz="900" dirty="0" smtClean="0"/>
              <a:t>CULTURA – Espectáculos: Artes Escénicas</a:t>
            </a:r>
            <a:endParaRPr lang="es-CO" sz="900" dirty="0"/>
          </a:p>
          <a:p>
            <a:pPr marL="171450" indent="-171450" algn="just">
              <a:buFont typeface="Arial" panose="020B0604020202020204" pitchFamily="34" charset="0"/>
              <a:buChar char="•"/>
            </a:pPr>
            <a:endParaRPr lang="es-CO" sz="900" dirty="0"/>
          </a:p>
        </p:txBody>
      </p:sp>
      <p:sp>
        <p:nvSpPr>
          <p:cNvPr id="138" name="Rectángulo 6">
            <a:extLst>
              <a:ext uri="{FF2B5EF4-FFF2-40B4-BE49-F238E27FC236}">
                <a16:creationId xmlns:a16="http://schemas.microsoft.com/office/drawing/2014/main" id="{CE38C0CF-B2CA-466B-8CC8-8C12619D2B15}"/>
              </a:ext>
            </a:extLst>
          </p:cNvPr>
          <p:cNvSpPr/>
          <p:nvPr/>
        </p:nvSpPr>
        <p:spPr>
          <a:xfrm>
            <a:off x="3592665" y="558311"/>
            <a:ext cx="5021844"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Respuesta</a:t>
            </a:r>
            <a:r>
              <a:rPr lang="en-US" sz="1200" b="1" cap="all" dirty="0" smtClean="0">
                <a:solidFill>
                  <a:schemeClr val="tx2"/>
                </a:solidFill>
              </a:rPr>
              <a:t>  a </a:t>
            </a:r>
            <a:r>
              <a:rPr lang="en-US" sz="1200" b="1" cap="all" dirty="0" err="1" smtClean="0">
                <a:solidFill>
                  <a:schemeClr val="tx2"/>
                </a:solidFill>
              </a:rPr>
              <a:t>observaciones</a:t>
            </a:r>
            <a:r>
              <a:rPr lang="en-US" sz="1200" b="1" cap="all" dirty="0" smtClean="0">
                <a:solidFill>
                  <a:schemeClr val="tx2"/>
                </a:solidFill>
              </a:rPr>
              <a:t>- </a:t>
            </a:r>
            <a:r>
              <a:rPr lang="en-US" sz="1200" b="1" cap="all" dirty="0" smtClean="0">
                <a:solidFill>
                  <a:schemeClr val="tx2"/>
                </a:solidFill>
                <a:sym typeface="Helvetica"/>
              </a:rPr>
              <a:t>2-006A </a:t>
            </a:r>
            <a:r>
              <a:rPr lang="en-US" sz="1200" b="1" cap="all" dirty="0" err="1" smtClean="0">
                <a:solidFill>
                  <a:schemeClr val="tx2"/>
                </a:solidFill>
                <a:sym typeface="Helvetica"/>
              </a:rPr>
              <a:t>coberturas</a:t>
            </a:r>
            <a:r>
              <a:rPr lang="en-US" sz="1200" b="1" cap="all" dirty="0" smtClean="0">
                <a:solidFill>
                  <a:schemeClr val="tx2"/>
                </a:solidFill>
              </a:rPr>
              <a:t> </a:t>
            </a:r>
            <a:endParaRPr lang="en-US" sz="1200" b="1" cap="all" dirty="0">
              <a:solidFill>
                <a:schemeClr val="tx2"/>
              </a:solidFill>
            </a:endParaRPr>
          </a:p>
        </p:txBody>
      </p:sp>
      <p:sp>
        <p:nvSpPr>
          <p:cNvPr id="139" name="Rectángulo 1">
            <a:extLst>
              <a:ext uri="{FF2B5EF4-FFF2-40B4-BE49-F238E27FC236}">
                <a16:creationId xmlns:a16="http://schemas.microsoft.com/office/drawing/2014/main" id="{3B9E288C-B6DD-430E-A4AB-11B7DDC5FE56}"/>
              </a:ext>
            </a:extLst>
          </p:cNvPr>
          <p:cNvSpPr/>
          <p:nvPr/>
        </p:nvSpPr>
        <p:spPr>
          <a:xfrm>
            <a:off x="3403795" y="883378"/>
            <a:ext cx="5560694" cy="707886"/>
          </a:xfrm>
          <a:prstGeom prst="rect">
            <a:avLst/>
          </a:prstGeom>
        </p:spPr>
        <p:txBody>
          <a:bodyPr wrap="square">
            <a:spAutoFit/>
          </a:bodyPr>
          <a:lstStyle/>
          <a:p>
            <a:pPr algn="just"/>
            <a:r>
              <a:rPr lang="es-CO" sz="1000" dirty="0" smtClean="0"/>
              <a:t>Las cajas que cuenten con programas de Educación Continuada, deberán reportarla bajo los códigos 12 y 13 según corresponda, como parte del SERVICIO EDUACIÓN INFORMAL de acuerdo con lo definido por el Ministerio de </a:t>
            </a:r>
            <a:r>
              <a:rPr lang="es-CO" sz="1000" dirty="0" err="1" smtClean="0"/>
              <a:t>Eduación</a:t>
            </a:r>
            <a:r>
              <a:rPr lang="es-CO" sz="1000" dirty="0" smtClean="0"/>
              <a:t> Nacional incluido en el glosario de la presente circular.</a:t>
            </a:r>
            <a:endParaRPr lang="es-CO" sz="1000" dirty="0"/>
          </a:p>
        </p:txBody>
      </p:sp>
      <p:grpSp>
        <p:nvGrpSpPr>
          <p:cNvPr id="140" name="Groupe 2">
            <a:extLst>
              <a:ext uri="{FF2B5EF4-FFF2-40B4-BE49-F238E27FC236}">
                <a16:creationId xmlns:a16="http://schemas.microsoft.com/office/drawing/2014/main" id="{5A2028C0-6E8C-4B9A-8597-1DC3706AEB76}"/>
              </a:ext>
            </a:extLst>
          </p:cNvPr>
          <p:cNvGrpSpPr/>
          <p:nvPr/>
        </p:nvGrpSpPr>
        <p:grpSpPr>
          <a:xfrm>
            <a:off x="3032932" y="925754"/>
            <a:ext cx="411074" cy="877120"/>
            <a:chOff x="7812360" y="1196752"/>
            <a:chExt cx="929938" cy="2387190"/>
          </a:xfrm>
        </p:grpSpPr>
        <p:grpSp>
          <p:nvGrpSpPr>
            <p:cNvPr id="141"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47"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42"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143"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145"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6"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44"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6" cstate="print">
                <a:extLst>
                  <a:ext uri="{BEBA8EAE-BF5A-486C-A8C5-ECC9F3942E4B}">
                    <a14:imgProps xmlns:a14="http://schemas.microsoft.com/office/drawing/2010/main">
                      <a14:imgLayer r:embed="rId7">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49" name="Groupe 73">
            <a:extLst>
              <a:ext uri="{FF2B5EF4-FFF2-40B4-BE49-F238E27FC236}">
                <a16:creationId xmlns:a16="http://schemas.microsoft.com/office/drawing/2014/main" id="{7174DCD3-DEAB-4149-966A-29BDEDE8AD48}"/>
              </a:ext>
            </a:extLst>
          </p:cNvPr>
          <p:cNvGrpSpPr/>
          <p:nvPr/>
        </p:nvGrpSpPr>
        <p:grpSpPr>
          <a:xfrm>
            <a:off x="3053498" y="1561205"/>
            <a:ext cx="391178" cy="939242"/>
            <a:chOff x="7812360" y="1196752"/>
            <a:chExt cx="929938" cy="2387190"/>
          </a:xfrm>
        </p:grpSpPr>
        <p:grpSp>
          <p:nvGrpSpPr>
            <p:cNvPr id="150"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56"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1"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152"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154"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53"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8" cstate="print">
                <a:extLst>
                  <a:ext uri="{BEBA8EAE-BF5A-486C-A8C5-ECC9F3942E4B}">
                    <a14:imgProps xmlns:a14="http://schemas.microsoft.com/office/drawing/2010/main">
                      <a14:imgLayer r:embed="rId9">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58" name="Rectángulo 1">
            <a:extLst>
              <a:ext uri="{FF2B5EF4-FFF2-40B4-BE49-F238E27FC236}">
                <a16:creationId xmlns:a16="http://schemas.microsoft.com/office/drawing/2014/main" id="{3B9E288C-B6DD-430E-A4AB-11B7DDC5FE56}"/>
              </a:ext>
            </a:extLst>
          </p:cNvPr>
          <p:cNvSpPr/>
          <p:nvPr/>
        </p:nvSpPr>
        <p:spPr>
          <a:xfrm>
            <a:off x="3475158" y="1679502"/>
            <a:ext cx="5598079" cy="400110"/>
          </a:xfrm>
          <a:prstGeom prst="rect">
            <a:avLst/>
          </a:prstGeom>
        </p:spPr>
        <p:txBody>
          <a:bodyPr wrap="square">
            <a:spAutoFit/>
          </a:bodyPr>
          <a:lstStyle/>
          <a:p>
            <a:pPr algn="just"/>
            <a:r>
              <a:rPr lang="es-CO" sz="1000" dirty="0" smtClean="0"/>
              <a:t>Recuerde que el «Alquiler de espacios a las empresas afiliadas o particulares» no esta contemplado como un servicio de las CCF, por lo tanto no debe ser reportado.</a:t>
            </a:r>
            <a:endParaRPr lang="es-CO" sz="1000" dirty="0"/>
          </a:p>
        </p:txBody>
      </p:sp>
      <p:sp>
        <p:nvSpPr>
          <p:cNvPr id="7" name="6 Rectángulo"/>
          <p:cNvSpPr/>
          <p:nvPr/>
        </p:nvSpPr>
        <p:spPr>
          <a:xfrm>
            <a:off x="3516483" y="2175458"/>
            <a:ext cx="5556754" cy="553998"/>
          </a:xfrm>
          <a:prstGeom prst="rect">
            <a:avLst/>
          </a:prstGeom>
        </p:spPr>
        <p:txBody>
          <a:bodyPr wrap="square">
            <a:spAutoFit/>
          </a:bodyPr>
          <a:lstStyle/>
          <a:p>
            <a:pPr algn="just"/>
            <a:r>
              <a:rPr lang="es-CO" sz="1000" dirty="0" smtClean="0"/>
              <a:t>Recuerde, en caso de ser posible </a:t>
            </a:r>
            <a:r>
              <a:rPr lang="es-CO" sz="1000" dirty="0"/>
              <a:t>identificar de manera individual a las personas que asisten a los eventos </a:t>
            </a:r>
            <a:r>
              <a:rPr lang="es-CO" sz="1000" dirty="0" smtClean="0"/>
              <a:t>masivos, debe </a:t>
            </a:r>
            <a:r>
              <a:rPr lang="es-CO" sz="1000" dirty="0"/>
              <a:t>entonces ser reportado como "persona" y </a:t>
            </a:r>
            <a:r>
              <a:rPr lang="es-CO" sz="1000" dirty="0" smtClean="0"/>
              <a:t>diligenciar </a:t>
            </a:r>
            <a:r>
              <a:rPr lang="es-CO" sz="1000" dirty="0"/>
              <a:t>cada uno de los </a:t>
            </a:r>
            <a:r>
              <a:rPr lang="es-CO" sz="1000" dirty="0" smtClean="0"/>
              <a:t>ítems </a:t>
            </a:r>
            <a:r>
              <a:rPr lang="es-CO" sz="1000" dirty="0"/>
              <a:t>requeridos en este caso.</a:t>
            </a:r>
          </a:p>
        </p:txBody>
      </p:sp>
      <p:grpSp>
        <p:nvGrpSpPr>
          <p:cNvPr id="159" name="Groupe 82">
            <a:extLst>
              <a:ext uri="{FF2B5EF4-FFF2-40B4-BE49-F238E27FC236}">
                <a16:creationId xmlns:a16="http://schemas.microsoft.com/office/drawing/2014/main" id="{67F42862-D00A-426F-BE55-05A06D5E1668}"/>
              </a:ext>
            </a:extLst>
          </p:cNvPr>
          <p:cNvGrpSpPr/>
          <p:nvPr/>
        </p:nvGrpSpPr>
        <p:grpSpPr>
          <a:xfrm>
            <a:off x="2985017" y="2177202"/>
            <a:ext cx="417071" cy="857745"/>
            <a:chOff x="7812360" y="1196752"/>
            <a:chExt cx="929938" cy="2387190"/>
          </a:xfrm>
        </p:grpSpPr>
        <p:grpSp>
          <p:nvGrpSpPr>
            <p:cNvPr id="160" name="Groupe 83">
              <a:extLst>
                <a:ext uri="{FF2B5EF4-FFF2-40B4-BE49-F238E27FC236}">
                  <a16:creationId xmlns:a16="http://schemas.microsoft.com/office/drawing/2014/main"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66" name="Rectangle 11">
                <a:extLst>
                  <a:ext uri="{FF2B5EF4-FFF2-40B4-BE49-F238E27FC236}">
                    <a16:creationId xmlns:a16="http://schemas.microsoft.com/office/drawing/2014/main"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7" name="Ellipse 90">
                <a:extLst>
                  <a:ext uri="{FF2B5EF4-FFF2-40B4-BE49-F238E27FC236}">
                    <a16:creationId xmlns:a16="http://schemas.microsoft.com/office/drawing/2014/main"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61" name="Groupe 84">
              <a:extLst>
                <a:ext uri="{FF2B5EF4-FFF2-40B4-BE49-F238E27FC236}">
                  <a16:creationId xmlns:a16="http://schemas.microsoft.com/office/drawing/2014/main" id="{24BFFF68-3D59-4BD9-B5F5-77287AD47880}"/>
                </a:ext>
              </a:extLst>
            </p:cNvPr>
            <p:cNvGrpSpPr/>
            <p:nvPr/>
          </p:nvGrpSpPr>
          <p:grpSpPr>
            <a:xfrm>
              <a:off x="7812360" y="1196752"/>
              <a:ext cx="792088" cy="1386214"/>
              <a:chOff x="7812360" y="1196752"/>
              <a:chExt cx="792088" cy="1386214"/>
            </a:xfrm>
          </p:grpSpPr>
          <p:grpSp>
            <p:nvGrpSpPr>
              <p:cNvPr id="162" name="Groupe 85">
                <a:extLst>
                  <a:ext uri="{FF2B5EF4-FFF2-40B4-BE49-F238E27FC236}">
                    <a16:creationId xmlns:a16="http://schemas.microsoft.com/office/drawing/2014/main" id="{F8B15355-D75E-4B4D-8E5D-476BF9C31A58}"/>
                  </a:ext>
                </a:extLst>
              </p:cNvPr>
              <p:cNvGrpSpPr/>
              <p:nvPr/>
            </p:nvGrpSpPr>
            <p:grpSpPr>
              <a:xfrm>
                <a:off x="7812360" y="1196752"/>
                <a:ext cx="792088" cy="1386214"/>
                <a:chOff x="7812360" y="1196752"/>
                <a:chExt cx="792088" cy="1386214"/>
              </a:xfrm>
            </p:grpSpPr>
            <p:sp>
              <p:nvSpPr>
                <p:cNvPr id="164" name="Rectangle 11">
                  <a:extLst>
                    <a:ext uri="{FF2B5EF4-FFF2-40B4-BE49-F238E27FC236}">
                      <a16:creationId xmlns:a16="http://schemas.microsoft.com/office/drawing/2014/main"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5" name="Ellipse 88">
                  <a:extLst>
                    <a:ext uri="{FF2B5EF4-FFF2-40B4-BE49-F238E27FC236}">
                      <a16:creationId xmlns:a16="http://schemas.microsoft.com/office/drawing/2014/main"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63" name="Picture 5">
                <a:extLst>
                  <a:ext uri="{FF2B5EF4-FFF2-40B4-BE49-F238E27FC236}">
                    <a16:creationId xmlns:a16="http://schemas.microsoft.com/office/drawing/2014/main" id="{26932BFE-4CC5-4C75-A9C3-EFC5C2C29C33}"/>
                  </a:ext>
                </a:extLst>
              </p:cNvPr>
              <p:cNvPicPr>
                <a:picLocks noChangeAspect="1" noChangeArrowheads="1"/>
              </p:cNvPicPr>
              <p:nvPr/>
            </p:nvPicPr>
            <p:blipFill rotWithShape="1">
              <a:blip r:embed="rId10" cstate="print">
                <a:extLst>
                  <a:ext uri="{BEBA8EAE-BF5A-486C-A8C5-ECC9F3942E4B}">
                    <a14:imgProps xmlns:a14="http://schemas.microsoft.com/office/drawing/2010/main">
                      <a14:imgLayer r:embed="rId11">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68" name="Groupe 2">
            <a:extLst>
              <a:ext uri="{FF2B5EF4-FFF2-40B4-BE49-F238E27FC236}">
                <a16:creationId xmlns:a16="http://schemas.microsoft.com/office/drawing/2014/main" id="{7358DD6F-4285-4FC3-8E16-D464BA3A435F}"/>
              </a:ext>
            </a:extLst>
          </p:cNvPr>
          <p:cNvGrpSpPr/>
          <p:nvPr/>
        </p:nvGrpSpPr>
        <p:grpSpPr>
          <a:xfrm>
            <a:off x="3005142" y="2760808"/>
            <a:ext cx="404735" cy="709859"/>
            <a:chOff x="7812360" y="1196752"/>
            <a:chExt cx="929938" cy="2387190"/>
          </a:xfrm>
        </p:grpSpPr>
        <p:grpSp>
          <p:nvGrpSpPr>
            <p:cNvPr id="169" name="Groupe 28">
              <a:extLst>
                <a:ext uri="{FF2B5EF4-FFF2-40B4-BE49-F238E27FC236}">
                  <a16:creationId xmlns:a16="http://schemas.microsoft.com/office/drawing/2014/main"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75" name="Rectangle 11">
                <a:extLst>
                  <a:ext uri="{FF2B5EF4-FFF2-40B4-BE49-F238E27FC236}">
                    <a16:creationId xmlns:a16="http://schemas.microsoft.com/office/drawing/2014/main"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6" name="Ellipse 49">
                <a:extLst>
                  <a:ext uri="{FF2B5EF4-FFF2-40B4-BE49-F238E27FC236}">
                    <a16:creationId xmlns:a16="http://schemas.microsoft.com/office/drawing/2014/main"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70" name="Groupe 29">
              <a:extLst>
                <a:ext uri="{FF2B5EF4-FFF2-40B4-BE49-F238E27FC236}">
                  <a16:creationId xmlns:a16="http://schemas.microsoft.com/office/drawing/2014/main" id="{65236C1A-352C-4191-868A-13E2F31B61E0}"/>
                </a:ext>
              </a:extLst>
            </p:cNvPr>
            <p:cNvGrpSpPr/>
            <p:nvPr/>
          </p:nvGrpSpPr>
          <p:grpSpPr>
            <a:xfrm>
              <a:off x="7812360" y="1196752"/>
              <a:ext cx="792088" cy="1386214"/>
              <a:chOff x="7812360" y="1196752"/>
              <a:chExt cx="792088" cy="1386214"/>
            </a:xfrm>
          </p:grpSpPr>
          <p:grpSp>
            <p:nvGrpSpPr>
              <p:cNvPr id="171" name="Groupe 27">
                <a:extLst>
                  <a:ext uri="{FF2B5EF4-FFF2-40B4-BE49-F238E27FC236}">
                    <a16:creationId xmlns:a16="http://schemas.microsoft.com/office/drawing/2014/main" id="{B3A047D3-859A-43B8-B437-4BB25A9E6E52}"/>
                  </a:ext>
                </a:extLst>
              </p:cNvPr>
              <p:cNvGrpSpPr/>
              <p:nvPr/>
            </p:nvGrpSpPr>
            <p:grpSpPr>
              <a:xfrm>
                <a:off x="7812360" y="1196752"/>
                <a:ext cx="792088" cy="1386214"/>
                <a:chOff x="7812360" y="1196752"/>
                <a:chExt cx="792088" cy="1386214"/>
              </a:xfrm>
            </p:grpSpPr>
            <p:sp>
              <p:nvSpPr>
                <p:cNvPr id="173" name="Rectangle 11">
                  <a:extLst>
                    <a:ext uri="{FF2B5EF4-FFF2-40B4-BE49-F238E27FC236}">
                      <a16:creationId xmlns:a16="http://schemas.microsoft.com/office/drawing/2014/main"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4" name="Ellipse 26">
                  <a:extLst>
                    <a:ext uri="{FF2B5EF4-FFF2-40B4-BE49-F238E27FC236}">
                      <a16:creationId xmlns:a16="http://schemas.microsoft.com/office/drawing/2014/main"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72" name="Picture 5">
                <a:extLst>
                  <a:ext uri="{FF2B5EF4-FFF2-40B4-BE49-F238E27FC236}">
                    <a16:creationId xmlns:a16="http://schemas.microsoft.com/office/drawing/2014/main" id="{1D0AC294-FB51-4FBC-B9A0-831C8B4E3BD6}"/>
                  </a:ext>
                </a:extLst>
              </p:cNvPr>
              <p:cNvPicPr>
                <a:picLocks noChangeAspect="1" noChangeArrowheads="1"/>
              </p:cNvPicPr>
              <p:nvPr/>
            </p:nvPicPr>
            <p:blipFill rotWithShape="1">
              <a:blip r:embed="rId12" cstate="print">
                <a:extLst>
                  <a:ext uri="{BEBA8EAE-BF5A-486C-A8C5-ECC9F3942E4B}">
                    <a14:imgProps xmlns:a14="http://schemas.microsoft.com/office/drawing/2010/main">
                      <a14:imgLayer r:embed="rId13">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77" name="176 Rectángulo"/>
          <p:cNvSpPr/>
          <p:nvPr/>
        </p:nvSpPr>
        <p:spPr>
          <a:xfrm>
            <a:off x="3560667" y="2749110"/>
            <a:ext cx="5427063" cy="707886"/>
          </a:xfrm>
          <a:prstGeom prst="rect">
            <a:avLst/>
          </a:prstGeom>
        </p:spPr>
        <p:txBody>
          <a:bodyPr wrap="square">
            <a:spAutoFit/>
          </a:bodyPr>
          <a:lstStyle/>
          <a:p>
            <a:pPr algn="just"/>
            <a:r>
              <a:rPr lang="es-CO" sz="1000" dirty="0" smtClean="0"/>
              <a:t>Recuerde. Para los programas Adulto Mayor y personas con Discapacidad No </a:t>
            </a:r>
            <a:r>
              <a:rPr lang="es-CO" sz="1000" dirty="0"/>
              <a:t>hay cambios respecto a la Circular anterior. Se deben identificar cada una de las personas que asisten a estos programas. Para estos programas no se debe diligenciar el campo "usos" ni "participantes"</a:t>
            </a:r>
          </a:p>
        </p:txBody>
      </p:sp>
      <p:sp>
        <p:nvSpPr>
          <p:cNvPr id="8" name="7 Rectángulo"/>
          <p:cNvSpPr/>
          <p:nvPr/>
        </p:nvSpPr>
        <p:spPr>
          <a:xfrm>
            <a:off x="3602354" y="3556711"/>
            <a:ext cx="5541645" cy="1631216"/>
          </a:xfrm>
          <a:prstGeom prst="rect">
            <a:avLst/>
          </a:prstGeom>
        </p:spPr>
        <p:txBody>
          <a:bodyPr wrap="square">
            <a:spAutoFit/>
          </a:bodyPr>
          <a:lstStyle/>
          <a:p>
            <a:r>
              <a:rPr lang="es-CO" sz="1000" dirty="0"/>
              <a:t>En el reporte de la estructura INFRAESTRUCTURA se incluye la variable </a:t>
            </a:r>
            <a:r>
              <a:rPr lang="es-CO" sz="1000" dirty="0" smtClean="0"/>
              <a:t>municipio </a:t>
            </a:r>
            <a:r>
              <a:rPr lang="es-CO" sz="1000" dirty="0"/>
              <a:t>donde ésta se encuentra ubicada por tanto se asume que la cobertura del servicio se presta en el municipio donde dicha infraestructura se encuentra. Esto lo  hace el sistema mediante la asociación de las dos estructuras (2-004A INFRAESTRUCTURA  y  2-006A COBERTURAS) a través de la variable "Código Infraestructura" </a:t>
            </a:r>
            <a:endParaRPr lang="es-CO" sz="1000" dirty="0" smtClean="0"/>
          </a:p>
          <a:p>
            <a:endParaRPr lang="es-CO" sz="1000" dirty="0"/>
          </a:p>
          <a:p>
            <a:r>
              <a:rPr lang="es-CO" sz="1000" dirty="0" smtClean="0"/>
              <a:t>Adicionalmente</a:t>
            </a:r>
            <a:r>
              <a:rPr lang="es-CO" sz="1000" dirty="0"/>
              <a:t>, tal y como se menciona en el anexo técnico "Las Cajas de Compensación Familiar tendrán en cuenta para el reporte de coberturas, la actualización y modificación que se requiera en infraestructura, para lo cual esta actualización y / o modificación deberá realizarse por lo menos con 24 horas de anticipación al reporte de coberturas."</a:t>
            </a:r>
          </a:p>
        </p:txBody>
      </p:sp>
      <p:grpSp>
        <p:nvGrpSpPr>
          <p:cNvPr id="178" name="Groupe 73">
            <a:extLst>
              <a:ext uri="{FF2B5EF4-FFF2-40B4-BE49-F238E27FC236}">
                <a16:creationId xmlns:a16="http://schemas.microsoft.com/office/drawing/2014/main" id="{7174DCD3-DEAB-4149-966A-29BDEDE8AD48}"/>
              </a:ext>
            </a:extLst>
          </p:cNvPr>
          <p:cNvGrpSpPr/>
          <p:nvPr/>
        </p:nvGrpSpPr>
        <p:grpSpPr>
          <a:xfrm>
            <a:off x="3077591" y="3552396"/>
            <a:ext cx="391178" cy="939242"/>
            <a:chOff x="7812360" y="1196752"/>
            <a:chExt cx="929938" cy="2387190"/>
          </a:xfrm>
        </p:grpSpPr>
        <p:grpSp>
          <p:nvGrpSpPr>
            <p:cNvPr id="179"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85"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6"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0"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181"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183"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4"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82"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8" cstate="print">
                <a:extLst>
                  <a:ext uri="{BEBA8EAE-BF5A-486C-A8C5-ECC9F3942E4B}">
                    <a14:imgProps xmlns:a14="http://schemas.microsoft.com/office/drawing/2010/main">
                      <a14:imgLayer r:embed="rId9">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481184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a16="http://schemas.microsoft.com/office/drawing/2014/main" id="{CE38C0CF-B2CA-466B-8CC8-8C12619D2B15}"/>
              </a:ext>
            </a:extLst>
          </p:cNvPr>
          <p:cNvSpPr/>
          <p:nvPr/>
        </p:nvSpPr>
        <p:spPr>
          <a:xfrm>
            <a:off x="1772763" y="270429"/>
            <a:ext cx="5419022" cy="276999"/>
          </a:xfrm>
          <a:prstGeom prst="rect">
            <a:avLst/>
          </a:prstGeom>
        </p:spPr>
        <p:txBody>
          <a:bodyPr wrap="square">
            <a:spAutoFit/>
          </a:bodyPr>
          <a:lstStyle/>
          <a:p>
            <a:r>
              <a:rPr lang="en-US" sz="1200" b="1" cap="all" dirty="0" smtClean="0">
                <a:solidFill>
                  <a:schemeClr val="accent6">
                    <a:lumMod val="75000"/>
                  </a:schemeClr>
                </a:solidFill>
              </a:rPr>
              <a:t>CATEGORÍA </a:t>
            </a:r>
            <a:r>
              <a:rPr lang="en-US" sz="1200" b="1" cap="all" dirty="0">
                <a:solidFill>
                  <a:schemeClr val="accent6">
                    <a:lumMod val="75000"/>
                  </a:schemeClr>
                </a:solidFill>
              </a:rPr>
              <a:t>NUEVAS - </a:t>
            </a:r>
            <a:r>
              <a:rPr lang="en-US" sz="1200" b="1" cap="all" dirty="0" smtClean="0">
                <a:solidFill>
                  <a:schemeClr val="accent6">
                    <a:lumMod val="75000"/>
                  </a:schemeClr>
                </a:solidFill>
              </a:rPr>
              <a:t>2-012B. SUBSIDIO EN ESPECIE (MICRODATO) </a:t>
            </a:r>
            <a:endParaRPr lang="en-US" sz="1200" b="1" cap="all" dirty="0">
              <a:solidFill>
                <a:schemeClr val="accent6">
                  <a:lumMod val="75000"/>
                </a:schemeClr>
              </a:solidFill>
            </a:endParaRPr>
          </a:p>
        </p:txBody>
      </p:sp>
      <p:sp>
        <p:nvSpPr>
          <p:cNvPr id="2" name="AutoShape 2" descr="Resultado de imagen para formulario web ico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aphicFrame>
        <p:nvGraphicFramePr>
          <p:cNvPr id="5" name="4 Tabla"/>
          <p:cNvGraphicFramePr>
            <a:graphicFrameLocks noGrp="1"/>
          </p:cNvGraphicFramePr>
          <p:nvPr>
            <p:extLst>
              <p:ext uri="{D42A27DB-BD31-4B8C-83A1-F6EECF244321}">
                <p14:modId xmlns:p14="http://schemas.microsoft.com/office/powerpoint/2010/main" val="4113709064"/>
              </p:ext>
            </p:extLst>
          </p:nvPr>
        </p:nvGraphicFramePr>
        <p:xfrm>
          <a:off x="307975" y="1131590"/>
          <a:ext cx="8479334" cy="3968544"/>
        </p:xfrm>
        <a:graphic>
          <a:graphicData uri="http://schemas.openxmlformats.org/drawingml/2006/table">
            <a:tbl>
              <a:tblPr firstRow="1" firstCol="1" bandRow="1">
                <a:tableStyleId>{5C22544A-7EE6-4342-B048-85BDC9FD1C3A}</a:tableStyleId>
              </a:tblPr>
              <a:tblGrid>
                <a:gridCol w="2068793">
                  <a:extLst>
                    <a:ext uri="{9D8B030D-6E8A-4147-A177-3AD203B41FA5}">
                      <a16:colId xmlns:a16="http://schemas.microsoft.com/office/drawing/2014/main" val="20000"/>
                    </a:ext>
                  </a:extLst>
                </a:gridCol>
                <a:gridCol w="4859528">
                  <a:extLst>
                    <a:ext uri="{9D8B030D-6E8A-4147-A177-3AD203B41FA5}">
                      <a16:colId xmlns:a16="http://schemas.microsoft.com/office/drawing/2014/main" val="20001"/>
                    </a:ext>
                  </a:extLst>
                </a:gridCol>
                <a:gridCol w="1463195">
                  <a:extLst>
                    <a:ext uri="{9D8B030D-6E8A-4147-A177-3AD203B41FA5}">
                      <a16:colId xmlns:a16="http://schemas.microsoft.com/office/drawing/2014/main" val="20002"/>
                    </a:ext>
                  </a:extLst>
                </a:gridCol>
                <a:gridCol w="87818">
                  <a:extLst>
                    <a:ext uri="{9D8B030D-6E8A-4147-A177-3AD203B41FA5}">
                      <a16:colId xmlns:a16="http://schemas.microsoft.com/office/drawing/2014/main" val="20003"/>
                    </a:ext>
                  </a:extLst>
                </a:gridCol>
              </a:tblGrid>
              <a:tr h="195567">
                <a:tc>
                  <a:txBody>
                    <a:bodyPr/>
                    <a:lstStyle/>
                    <a:p>
                      <a:pPr marR="31115" algn="ctr">
                        <a:lnSpc>
                          <a:spcPct val="107000"/>
                        </a:lnSpc>
                        <a:spcAft>
                          <a:spcPts val="0"/>
                        </a:spcAft>
                      </a:pPr>
                      <a:r>
                        <a:rPr lang="en-US" sz="900" dirty="0" err="1">
                          <a:effectLst/>
                          <a:uFill>
                            <a:solidFill>
                              <a:srgbClr val="000000"/>
                            </a:solidFill>
                          </a:uFill>
                          <a:latin typeface="+mj-lt"/>
                        </a:rPr>
                        <a:t>Dato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49929" marT="30964" marB="30964" anchor="ctr"/>
                </a:tc>
                <a:tc>
                  <a:txBody>
                    <a:bodyPr/>
                    <a:lstStyle/>
                    <a:p>
                      <a:pPr marR="29210" algn="ctr">
                        <a:lnSpc>
                          <a:spcPct val="107000"/>
                        </a:lnSpc>
                        <a:spcAft>
                          <a:spcPts val="0"/>
                        </a:spcAft>
                      </a:pPr>
                      <a:r>
                        <a:rPr lang="en-US" sz="900">
                          <a:effectLst/>
                          <a:uFill>
                            <a:solidFill>
                              <a:srgbClr val="000000"/>
                            </a:solidFill>
                          </a:uFill>
                          <a:latin typeface="+mj-lt"/>
                        </a:rPr>
                        <a:t>Descripción </a:t>
                      </a:r>
                      <a:endParaRPr lang="es-CO" sz="900">
                        <a:solidFill>
                          <a:srgbClr val="000000"/>
                        </a:solidFill>
                        <a:effectLst/>
                        <a:uFill>
                          <a:solidFill>
                            <a:srgbClr val="000000"/>
                          </a:solidFill>
                        </a:uFill>
                        <a:latin typeface="+mj-lt"/>
                        <a:ea typeface="Calibri"/>
                        <a:cs typeface="Calibri"/>
                      </a:endParaRPr>
                    </a:p>
                  </a:txBody>
                  <a:tcPr marL="30964" marR="48768" marT="30964" marB="30964" anchor="ctr"/>
                </a:tc>
                <a:tc gridSpan="2">
                  <a:txBody>
                    <a:bodyPr/>
                    <a:lstStyle/>
                    <a:p>
                      <a:pPr marR="33020" algn="ctr">
                        <a:lnSpc>
                          <a:spcPct val="107000"/>
                        </a:lnSpc>
                        <a:spcAft>
                          <a:spcPts val="0"/>
                        </a:spcAft>
                      </a:pPr>
                      <a:r>
                        <a:rPr lang="en-US" sz="900">
                          <a:effectLst/>
                          <a:uFill>
                            <a:solidFill>
                              <a:srgbClr val="000000"/>
                            </a:solidFill>
                          </a:uFill>
                          <a:latin typeface="+mj-lt"/>
                        </a:rPr>
                        <a:t>Tipo Dato </a:t>
                      </a:r>
                      <a:endParaRPr lang="es-CO" sz="900">
                        <a:solidFill>
                          <a:srgbClr val="000000"/>
                        </a:solidFill>
                        <a:effectLst/>
                        <a:uFill>
                          <a:solidFill>
                            <a:srgbClr val="000000"/>
                          </a:solidFill>
                        </a:uFill>
                        <a:latin typeface="+mj-lt"/>
                        <a:ea typeface="Calibri"/>
                        <a:cs typeface="Calibri"/>
                      </a:endParaRPr>
                    </a:p>
                  </a:txBody>
                  <a:tcPr marL="30964" marR="51090" marT="30964" marB="30964" anchor="ctr"/>
                </a:tc>
                <a:tc hMerge="1">
                  <a:txBody>
                    <a:bodyPr/>
                    <a:lstStyle/>
                    <a:p>
                      <a:endParaRPr lang="es-CO"/>
                    </a:p>
                  </a:txBody>
                  <a:tcPr/>
                </a:tc>
                <a:extLst>
                  <a:ext uri="{0D108BD9-81ED-4DB2-BD59-A6C34878D82A}">
                    <a16:rowId xmlns:a16="http://schemas.microsoft.com/office/drawing/2014/main" val="10000"/>
                  </a:ext>
                </a:extLst>
              </a:tr>
              <a:tr h="374574">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r>
                        <a:rPr lang="en-US" sz="900" dirty="0" err="1">
                          <a:effectLst/>
                          <a:uFill>
                            <a:solidFill>
                              <a:srgbClr val="000000"/>
                            </a:solidFill>
                          </a:uFill>
                          <a:latin typeface="+mj-lt"/>
                        </a:rPr>
                        <a:t>Afiliado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30964" marT="30964" marB="30964" anchor="ctr"/>
                </a:tc>
                <a:tc>
                  <a:txBody>
                    <a:bodyPr/>
                    <a:lstStyle/>
                    <a:p>
                      <a:pPr algn="just">
                        <a:lnSpc>
                          <a:spcPct val="107000"/>
                        </a:lnSpc>
                        <a:spcAft>
                          <a:spcPts val="0"/>
                        </a:spcAft>
                      </a:pPr>
                      <a:r>
                        <a:rPr lang="en-US" sz="900">
                          <a:effectLst/>
                          <a:uFill>
                            <a:solidFill>
                              <a:srgbClr val="000000"/>
                            </a:solidFill>
                          </a:uFill>
                          <a:latin typeface="+mj-lt"/>
                        </a:rPr>
                        <a:t>Tipo de identificación del afiliado reportado.  Campo Obligatorio </a:t>
                      </a:r>
                      <a:endParaRPr lang="es-CO" sz="900">
                        <a:solidFill>
                          <a:srgbClr val="000000"/>
                        </a:solidFill>
                        <a:effectLst/>
                        <a:uFill>
                          <a:solidFill>
                            <a:srgbClr val="000000"/>
                          </a:solidFill>
                        </a:uFill>
                        <a:latin typeface="+mj-lt"/>
                        <a:ea typeface="Calibri"/>
                        <a:cs typeface="Calibri"/>
                      </a:endParaRPr>
                    </a:p>
                  </a:txBody>
                  <a:tcPr marL="31738" marR="51090" marT="30964" marB="30964" anchor="ctr"/>
                </a:tc>
                <a:tc>
                  <a:txBody>
                    <a:bodyPr/>
                    <a:lstStyle/>
                    <a:p>
                      <a:pPr>
                        <a:lnSpc>
                          <a:spcPct val="107000"/>
                        </a:lnSpc>
                        <a:spcAft>
                          <a:spcPts val="0"/>
                        </a:spcAft>
                      </a:pPr>
                      <a:r>
                        <a:rPr lang="es-ES_tradnl" sz="900" u="none" strike="noStrike" dirty="0">
                          <a:effectLst/>
                          <a:uFill>
                            <a:solidFill>
                              <a:srgbClr val="0563C1"/>
                            </a:solidFill>
                          </a:uFill>
                          <a:latin typeface="+mj-lt"/>
                          <a:hlinkClick r:id="rId3" action="ppaction://hlinkfile"/>
                        </a:rPr>
                        <a:t>Tabla 4: </a:t>
                      </a:r>
                      <a:r>
                        <a:rPr lang="es-ES_tradnl" sz="900" u="none" strike="noStrike" dirty="0" smtClean="0">
                          <a:effectLst/>
                          <a:uFill>
                            <a:solidFill>
                              <a:srgbClr val="0563C1"/>
                            </a:solidFill>
                          </a:uFill>
                          <a:latin typeface="+mj-lt"/>
                          <a:hlinkClick r:id="rId3" action="ppaction://hlinkfile"/>
                        </a:rPr>
                        <a:t>TIPO</a:t>
                      </a:r>
                      <a:r>
                        <a:rPr lang="es-ES_tradnl" sz="900" u="none" strike="noStrike" dirty="0" smtClean="0">
                          <a:effectLst/>
                          <a:uFill>
                            <a:solidFill>
                              <a:srgbClr val="000000"/>
                            </a:solidFill>
                          </a:uFill>
                          <a:latin typeface="+mj-lt"/>
                          <a:hlinkClick r:id="rId3" action="ppaction://hlinkfile"/>
                        </a:rPr>
                        <a:t> </a:t>
                      </a:r>
                      <a:r>
                        <a:rPr lang="es-ES_tradnl" sz="900" u="none" strike="noStrike" dirty="0" smtClean="0">
                          <a:effectLst/>
                          <a:uFill>
                            <a:solidFill>
                              <a:srgbClr val="000000"/>
                            </a:solidFill>
                          </a:uFill>
                          <a:latin typeface="+mj-lt"/>
                        </a:rPr>
                        <a:t> </a:t>
                      </a:r>
                      <a:r>
                        <a:rPr lang="es-ES_tradnl" sz="900" u="sng" dirty="0" smtClean="0">
                          <a:effectLst/>
                          <a:uFill>
                            <a:solidFill>
                              <a:srgbClr val="000000"/>
                            </a:solidFill>
                          </a:uFill>
                          <a:latin typeface="+mj-lt"/>
                          <a:hlinkClick r:id="rId3" action="ppaction://hlinkfile"/>
                        </a:rPr>
                        <a:t>IDENTIFICACIÓN</a:t>
                      </a:r>
                      <a:r>
                        <a:rPr lang="en-US" sz="900" dirty="0" smtClean="0">
                          <a:effectLst/>
                          <a:uFill>
                            <a:solidFill>
                              <a:srgbClr val="000000"/>
                            </a:solidFill>
                          </a:uFill>
                          <a:latin typeface="+mj-lt"/>
                        </a:rPr>
                        <a:t> </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a:txBody>
                    <a:bodyPr/>
                    <a:lstStyle/>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tc>
                <a:extLst>
                  <a:ext uri="{0D108BD9-81ED-4DB2-BD59-A6C34878D82A}">
                    <a16:rowId xmlns:a16="http://schemas.microsoft.com/office/drawing/2014/main" val="10001"/>
                  </a:ext>
                </a:extLst>
              </a:tr>
              <a:tr h="485443">
                <a:tc>
                  <a:txBody>
                    <a:bodyPr/>
                    <a:lstStyle/>
                    <a:p>
                      <a:pPr algn="l">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Afiliado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30964" marT="30964" marB="30964" anchor="ctr"/>
                </a:tc>
                <a:tc>
                  <a:txBody>
                    <a:bodyPr/>
                    <a:lstStyle/>
                    <a:p>
                      <a:pPr marR="33020" algn="just">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del </a:t>
                      </a:r>
                      <a:r>
                        <a:rPr lang="en-US" sz="900" dirty="0" err="1">
                          <a:effectLst/>
                          <a:uFill>
                            <a:solidFill>
                              <a:srgbClr val="000000"/>
                            </a:solidFill>
                          </a:uFill>
                          <a:latin typeface="+mj-lt"/>
                        </a:rPr>
                        <a:t>afiliado</a:t>
                      </a:r>
                      <a:r>
                        <a:rPr lang="en-US" sz="900" dirty="0">
                          <a:effectLst/>
                          <a:uFill>
                            <a:solidFill>
                              <a:srgbClr val="000000"/>
                            </a:solidFill>
                          </a:uFill>
                          <a:latin typeface="+mj-lt"/>
                        </a:rPr>
                        <a:t> </a:t>
                      </a:r>
                      <a:r>
                        <a:rPr lang="en-US" sz="900" dirty="0" err="1">
                          <a:effectLst/>
                          <a:uFill>
                            <a:solidFill>
                              <a:srgbClr val="000000"/>
                            </a:solidFill>
                          </a:uFill>
                          <a:latin typeface="+mj-lt"/>
                        </a:rPr>
                        <a:t>reportado</a:t>
                      </a:r>
                      <a:r>
                        <a:rPr lang="en-US" sz="900" dirty="0">
                          <a:effectLst/>
                          <a:uFill>
                            <a:solidFill>
                              <a:srgbClr val="000000"/>
                            </a:solidFill>
                          </a:uFill>
                          <a:latin typeface="+mj-lt"/>
                        </a:rPr>
                        <a:t>. Se </a:t>
                      </a:r>
                      <a:r>
                        <a:rPr lang="en-US" sz="900" dirty="0" err="1">
                          <a:effectLst/>
                          <a:uFill>
                            <a:solidFill>
                              <a:srgbClr val="000000"/>
                            </a:solidFill>
                          </a:uFill>
                          <a:latin typeface="+mj-lt"/>
                        </a:rPr>
                        <a:t>debe</a:t>
                      </a:r>
                      <a:r>
                        <a:rPr lang="en-US" sz="900" dirty="0">
                          <a:effectLst/>
                          <a:uFill>
                            <a:solidFill>
                              <a:srgbClr val="000000"/>
                            </a:solidFill>
                          </a:uFill>
                          <a:latin typeface="+mj-lt"/>
                        </a:rPr>
                        <a:t> </a:t>
                      </a:r>
                      <a:r>
                        <a:rPr lang="en-US" sz="900" dirty="0" err="1">
                          <a:effectLst/>
                          <a:uFill>
                            <a:solidFill>
                              <a:srgbClr val="000000"/>
                            </a:solidFill>
                          </a:uFill>
                          <a:latin typeface="+mj-lt"/>
                        </a:rPr>
                        <a:t>reportar</a:t>
                      </a:r>
                      <a:r>
                        <a:rPr lang="en-US" sz="900" dirty="0">
                          <a:effectLst/>
                          <a:uFill>
                            <a:solidFill>
                              <a:srgbClr val="000000"/>
                            </a:solidFill>
                          </a:uFill>
                          <a:latin typeface="+mj-lt"/>
                        </a:rPr>
                        <a:t> sin </a:t>
                      </a:r>
                      <a:r>
                        <a:rPr lang="en-US" sz="900" dirty="0" err="1">
                          <a:effectLst/>
                          <a:uFill>
                            <a:solidFill>
                              <a:srgbClr val="000000"/>
                            </a:solidFill>
                          </a:uFill>
                          <a:latin typeface="+mj-lt"/>
                        </a:rPr>
                        <a:t>puntos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comas. </a:t>
                      </a:r>
                      <a:endParaRPr lang="es-CO" sz="900" dirty="0">
                        <a:effectLst/>
                        <a:uFill>
                          <a:solidFill>
                            <a:srgbClr val="000000"/>
                          </a:solidFill>
                        </a:uFill>
                        <a:latin typeface="+mj-lt"/>
                      </a:endParaRPr>
                    </a:p>
                    <a:p>
                      <a:pPr marR="33020" algn="just">
                        <a:lnSpc>
                          <a:spcPct val="107000"/>
                        </a:lnSpc>
                        <a:spcAft>
                          <a:spcPts val="0"/>
                        </a:spcAft>
                      </a:pPr>
                      <a:r>
                        <a:rPr lang="en-US" sz="900" dirty="0">
                          <a:effectLst/>
                          <a:uFill>
                            <a:solidFill>
                              <a:srgbClr val="000000"/>
                            </a:solidFill>
                          </a:uFill>
                          <a:latin typeface="+mj-lt"/>
                        </a:rPr>
                        <a:t>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51090" marT="30964" marB="30964"/>
                </a:tc>
                <a:tc>
                  <a:txBody>
                    <a:bodyPr/>
                    <a:lstStyle/>
                    <a:p>
                      <a:pPr>
                        <a:lnSpc>
                          <a:spcPct val="107000"/>
                        </a:lnSpc>
                        <a:spcAft>
                          <a:spcPts val="0"/>
                        </a:spcAft>
                      </a:pPr>
                      <a:r>
                        <a:rPr lang="en-US" sz="900" dirty="0" err="1">
                          <a:effectLst/>
                          <a:uFill>
                            <a:solidFill>
                              <a:srgbClr val="000000"/>
                            </a:solidFill>
                          </a:uFill>
                          <a:latin typeface="+mj-lt"/>
                        </a:rPr>
                        <a:t>Alfanumérico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extLst>
                  <a:ext uri="{0D108BD9-81ED-4DB2-BD59-A6C34878D82A}">
                    <a16:rowId xmlns:a16="http://schemas.microsoft.com/office/drawing/2014/main" val="10002"/>
                  </a:ext>
                </a:extLst>
              </a:tr>
              <a:tr h="520507">
                <a:tc>
                  <a:txBody>
                    <a:bodyPr/>
                    <a:lstStyle/>
                    <a:p>
                      <a:pPr algn="l">
                        <a:lnSpc>
                          <a:spcPct val="107000"/>
                        </a:lnSpc>
                        <a:spcAft>
                          <a:spcPts val="0"/>
                        </a:spcAft>
                      </a:pPr>
                      <a:r>
                        <a:rPr lang="es-CO" sz="900" kern="1200" dirty="0" err="1" smtClean="0">
                          <a:solidFill>
                            <a:schemeClr val="bg1"/>
                          </a:solidFill>
                          <a:effectLst/>
                          <a:uFill>
                            <a:solidFill>
                              <a:srgbClr val="000000"/>
                            </a:solidFill>
                          </a:uFill>
                          <a:latin typeface="+mj-lt"/>
                          <a:ea typeface="+mn-ea"/>
                          <a:cs typeface="+mn-cs"/>
                        </a:rPr>
                        <a:t>Categoria_Acredita</a:t>
                      </a:r>
                      <a:endParaRPr lang="es-CO" sz="900" kern="1200" dirty="0">
                        <a:solidFill>
                          <a:schemeClr val="bg1"/>
                        </a:solidFill>
                        <a:effectLst/>
                        <a:uFill>
                          <a:solidFill>
                            <a:srgbClr val="000000"/>
                          </a:solidFill>
                        </a:uFill>
                        <a:latin typeface="+mj-lt"/>
                        <a:ea typeface="+mn-ea"/>
                        <a:cs typeface="+mn-cs"/>
                      </a:endParaRPr>
                    </a:p>
                  </a:txBody>
                  <a:tcPr marL="30964" marR="30964" marT="30964" marB="30964" anchor="ctr"/>
                </a:tc>
                <a:tc>
                  <a:txBody>
                    <a:bodyPr/>
                    <a:lstStyle/>
                    <a:p>
                      <a:pPr algn="just">
                        <a:lnSpc>
                          <a:spcPct val="107000"/>
                        </a:lnSpc>
                        <a:spcAft>
                          <a:spcPts val="0"/>
                        </a:spcAft>
                      </a:pPr>
                      <a:r>
                        <a:rPr lang="es-CO" sz="900" kern="1200" dirty="0" smtClean="0">
                          <a:solidFill>
                            <a:schemeClr val="dk1"/>
                          </a:solidFill>
                          <a:effectLst/>
                          <a:uFill>
                            <a:solidFill>
                              <a:srgbClr val="000000"/>
                            </a:solidFill>
                          </a:uFill>
                          <a:latin typeface="+mj-lt"/>
                          <a:ea typeface="+mn-ea"/>
                          <a:cs typeface="+mn-cs"/>
                        </a:rPr>
                        <a:t>Hace referencia a la categoría cuando el beneficiario acredita el derecho. Puede coincidir o no con la categoría reportada en la estructura 2- 002A AFILIADOS</a:t>
                      </a:r>
                      <a:endParaRPr lang="es-CO" sz="900" kern="1200" dirty="0">
                        <a:solidFill>
                          <a:schemeClr val="dk1"/>
                        </a:solidFill>
                        <a:effectLst/>
                        <a:uFill>
                          <a:solidFill>
                            <a:srgbClr val="000000"/>
                          </a:solidFill>
                        </a:uFill>
                        <a:latin typeface="+mj-lt"/>
                        <a:ea typeface="+mn-ea"/>
                        <a:cs typeface="+mn-cs"/>
                      </a:endParaRPr>
                    </a:p>
                  </a:txBody>
                  <a:tcPr marL="30964" marR="73926" marT="30964" marB="30964" anchor="ctr"/>
                </a:tc>
                <a:tc gridSpan="2">
                  <a:txBody>
                    <a:bodyPr/>
                    <a:lstStyle/>
                    <a:p>
                      <a:pPr>
                        <a:lnSpc>
                          <a:spcPct val="107000"/>
                        </a:lnSpc>
                        <a:spcAft>
                          <a:spcPts val="0"/>
                        </a:spcAft>
                      </a:pPr>
                      <a:r>
                        <a:rPr lang="es-CO" sz="900" dirty="0" smtClean="0">
                          <a:solidFill>
                            <a:srgbClr val="000000"/>
                          </a:solidFill>
                          <a:effectLst/>
                          <a:uFill>
                            <a:solidFill>
                              <a:srgbClr val="000000"/>
                            </a:solidFill>
                          </a:uFill>
                          <a:latin typeface="+mj-lt"/>
                          <a:ea typeface="Calibri"/>
                          <a:cs typeface="Calibri"/>
                        </a:rPr>
                        <a:t>Tabla 8: CATEGORÍA</a:t>
                      </a:r>
                    </a:p>
                    <a:p>
                      <a:pPr>
                        <a:lnSpc>
                          <a:spcPct val="107000"/>
                        </a:lnSpc>
                        <a:spcAft>
                          <a:spcPts val="0"/>
                        </a:spcAft>
                      </a:pPr>
                      <a:r>
                        <a:rPr lang="es-CO" sz="900" dirty="0" smtClean="0">
                          <a:solidFill>
                            <a:srgbClr val="000000"/>
                          </a:solidFill>
                          <a:effectLst/>
                          <a:uFill>
                            <a:solidFill>
                              <a:srgbClr val="000000"/>
                            </a:solidFill>
                          </a:uFill>
                          <a:latin typeface="+mj-lt"/>
                          <a:ea typeface="Calibri"/>
                          <a:cs typeface="Calibri"/>
                        </a:rPr>
                        <a:t>Numérico</a:t>
                      </a:r>
                    </a:p>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hMerge="1">
                  <a:txBody>
                    <a:bodyPr/>
                    <a:lstStyle/>
                    <a:p>
                      <a:endParaRPr lang="es-CO"/>
                    </a:p>
                  </a:txBody>
                  <a:tcPr/>
                </a:tc>
                <a:extLst>
                  <a:ext uri="{0D108BD9-81ED-4DB2-BD59-A6C34878D82A}">
                    <a16:rowId xmlns:a16="http://schemas.microsoft.com/office/drawing/2014/main" val="10003"/>
                  </a:ext>
                </a:extLst>
              </a:tr>
              <a:tr h="520013">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persona a cargo</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algn="just">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 la persona a cargo </a:t>
                      </a:r>
                      <a:r>
                        <a:rPr lang="en-US" sz="900" dirty="0" err="1">
                          <a:effectLst/>
                          <a:uFill>
                            <a:solidFill>
                              <a:srgbClr val="000000"/>
                            </a:solidFill>
                          </a:uFill>
                          <a:latin typeface="+mj-lt"/>
                        </a:rPr>
                        <a:t>que</a:t>
                      </a:r>
                      <a:r>
                        <a:rPr lang="en-US" sz="900" dirty="0">
                          <a:effectLst/>
                          <a:uFill>
                            <a:solidFill>
                              <a:srgbClr val="000000"/>
                            </a:solidFill>
                          </a:uFill>
                          <a:latin typeface="+mj-lt"/>
                        </a:rPr>
                        <a:t> </a:t>
                      </a:r>
                      <a:r>
                        <a:rPr lang="en-US" sz="900" dirty="0" err="1">
                          <a:effectLst/>
                          <a:uFill>
                            <a:solidFill>
                              <a:srgbClr val="000000"/>
                            </a:solidFill>
                          </a:uFill>
                          <a:latin typeface="+mj-lt"/>
                        </a:rPr>
                        <a:t>recibió</a:t>
                      </a:r>
                      <a:r>
                        <a:rPr lang="en-US" sz="900" dirty="0">
                          <a:effectLst/>
                          <a:uFill>
                            <a:solidFill>
                              <a:srgbClr val="000000"/>
                            </a:solidFill>
                          </a:uFill>
                          <a:latin typeface="+mj-lt"/>
                        </a:rPr>
                        <a:t> el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r>
                        <a:rPr lang="en-US" sz="900" dirty="0" smtClean="0">
                          <a:effectLst/>
                          <a:uFill>
                            <a:solidFill>
                              <a:srgbClr val="000000"/>
                            </a:solidFill>
                          </a:uFill>
                          <a:latin typeface="+mj-lt"/>
                        </a:rPr>
                        <a:t> </a:t>
                      </a:r>
                      <a:r>
                        <a:rPr lang="en-US" sz="900" b="1" u="sng" dirty="0" smtClean="0">
                          <a:effectLst/>
                          <a:uFill>
                            <a:solidFill>
                              <a:srgbClr val="000000"/>
                            </a:solidFill>
                          </a:uFill>
                          <a:latin typeface="+mj-lt"/>
                        </a:rPr>
                        <a:t>(</a:t>
                      </a:r>
                      <a:r>
                        <a:rPr lang="en-US" sz="900" b="1" u="sng" dirty="0">
                          <a:effectLst/>
                          <a:uFill>
                            <a:solidFill>
                              <a:srgbClr val="000000"/>
                            </a:solidFill>
                          </a:uFill>
                          <a:latin typeface="+mj-lt"/>
                        </a:rPr>
                        <a:t>Solo en </a:t>
                      </a:r>
                      <a:r>
                        <a:rPr lang="en-US" sz="900" b="1" u="sng" dirty="0" err="1">
                          <a:effectLst/>
                          <a:uFill>
                            <a:solidFill>
                              <a:srgbClr val="000000"/>
                            </a:solidFill>
                          </a:uFill>
                          <a:latin typeface="+mj-lt"/>
                        </a:rPr>
                        <a:t>caso</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que</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quien</a:t>
                      </a:r>
                      <a:r>
                        <a:rPr lang="en-US" sz="900" b="1" u="sng" dirty="0">
                          <a:effectLst/>
                          <a:uFill>
                            <a:solidFill>
                              <a:srgbClr val="000000"/>
                            </a:solidFill>
                          </a:uFill>
                          <a:latin typeface="+mj-lt"/>
                        </a:rPr>
                        <a:t> lo </a:t>
                      </a:r>
                      <a:r>
                        <a:rPr lang="en-US" sz="900" b="1" u="sng" dirty="0" err="1">
                          <a:effectLst/>
                          <a:uFill>
                            <a:solidFill>
                              <a:srgbClr val="000000"/>
                            </a:solidFill>
                          </a:uFill>
                          <a:latin typeface="+mj-lt"/>
                        </a:rPr>
                        <a:t>recibe</a:t>
                      </a:r>
                      <a:r>
                        <a:rPr lang="en-US" sz="900" b="1" u="sng" dirty="0">
                          <a:effectLst/>
                          <a:uFill>
                            <a:solidFill>
                              <a:srgbClr val="000000"/>
                            </a:solidFill>
                          </a:uFill>
                          <a:latin typeface="+mj-lt"/>
                        </a:rPr>
                        <a:t> no sea el </a:t>
                      </a:r>
                      <a:r>
                        <a:rPr lang="en-US" sz="900" b="1" u="sng" dirty="0" err="1">
                          <a:effectLst/>
                          <a:uFill>
                            <a:solidFill>
                              <a:srgbClr val="000000"/>
                            </a:solidFill>
                          </a:uFill>
                          <a:latin typeface="+mj-lt"/>
                        </a:rPr>
                        <a:t>afiliado</a:t>
                      </a:r>
                      <a:r>
                        <a:rPr lang="en-US" sz="900" b="1" u="sng" dirty="0" smtClean="0">
                          <a:effectLst/>
                          <a:uFill>
                            <a:solidFill>
                              <a:srgbClr val="000000"/>
                            </a:solidFill>
                          </a:uFill>
                          <a:latin typeface="+mj-lt"/>
                        </a:rPr>
                        <a:t>) </a:t>
                      </a:r>
                      <a:endParaRPr lang="es-CO" sz="900" b="1" u="sng" dirty="0">
                        <a:solidFill>
                          <a:srgbClr val="000000"/>
                        </a:solidFill>
                        <a:effectLst/>
                        <a:uFill>
                          <a:solidFill>
                            <a:srgbClr val="000000"/>
                          </a:solidFill>
                        </a:uFill>
                        <a:latin typeface="+mj-lt"/>
                        <a:ea typeface="Calibri"/>
                        <a:cs typeface="Calibri"/>
                      </a:endParaRPr>
                    </a:p>
                  </a:txBody>
                  <a:tcPr marL="30964" marR="73926" marT="30964" marB="30964" anchor="ctr"/>
                </a:tc>
                <a:tc gridSpan="2">
                  <a:txBody>
                    <a:bodyPr/>
                    <a:lstStyle/>
                    <a:p>
                      <a:pPr>
                        <a:lnSpc>
                          <a:spcPct val="107000"/>
                        </a:lnSpc>
                        <a:spcAft>
                          <a:spcPts val="0"/>
                        </a:spcAft>
                      </a:pPr>
                      <a:r>
                        <a:rPr lang="es-ES_tradnl" sz="900" u="none" strike="noStrike" dirty="0">
                          <a:effectLst/>
                          <a:uFill>
                            <a:solidFill>
                              <a:srgbClr val="0563C1"/>
                            </a:solidFill>
                          </a:uFill>
                          <a:latin typeface="+mj-lt"/>
                          <a:hlinkClick r:id="rId3" action="ppaction://hlinkfile"/>
                        </a:rPr>
                        <a:t>Tabla 4: </a:t>
                      </a:r>
                      <a:r>
                        <a:rPr lang="es-ES_tradnl" sz="900" u="none" strike="noStrike" dirty="0" smtClean="0">
                          <a:effectLst/>
                          <a:uFill>
                            <a:solidFill>
                              <a:srgbClr val="0563C1"/>
                            </a:solidFill>
                          </a:uFill>
                          <a:latin typeface="+mj-lt"/>
                        </a:rPr>
                        <a:t> </a:t>
                      </a:r>
                      <a:r>
                        <a:rPr lang="en-US" sz="900" dirty="0" smtClean="0">
                          <a:effectLst/>
                          <a:uFill>
                            <a:solidFill>
                              <a:srgbClr val="000000"/>
                            </a:solidFill>
                          </a:uFill>
                          <a:latin typeface="+mj-lt"/>
                        </a:rPr>
                        <a:t>TIPO  IDENTIFICACIÓN</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hMerge="1">
                  <a:txBody>
                    <a:bodyPr/>
                    <a:lstStyle/>
                    <a:p>
                      <a:endParaRPr lang="es-CO"/>
                    </a:p>
                  </a:txBody>
                  <a:tcPr/>
                </a:tc>
                <a:extLst>
                  <a:ext uri="{0D108BD9-81ED-4DB2-BD59-A6C34878D82A}">
                    <a16:rowId xmlns:a16="http://schemas.microsoft.com/office/drawing/2014/main" val="10004"/>
                  </a:ext>
                </a:extLst>
              </a:tr>
              <a:tr h="520013">
                <a:tc>
                  <a:txBody>
                    <a:bodyPr/>
                    <a:lstStyle/>
                    <a:p>
                      <a:pPr algn="l">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gn="l">
                        <a:lnSpc>
                          <a:spcPct val="107000"/>
                        </a:lnSpc>
                        <a:spcAft>
                          <a:spcPts val="0"/>
                        </a:spcAft>
                      </a:pPr>
                      <a:r>
                        <a:rPr lang="en-US" sz="900" dirty="0">
                          <a:effectLst/>
                          <a:uFill>
                            <a:solidFill>
                              <a:srgbClr val="000000"/>
                            </a:solidFill>
                          </a:uFill>
                          <a:latin typeface="+mj-lt"/>
                        </a:rPr>
                        <a:t>Persona a </a:t>
                      </a:r>
                      <a:r>
                        <a:rPr lang="en-US" sz="900" dirty="0" err="1">
                          <a:effectLst/>
                          <a:uFill>
                            <a:solidFill>
                              <a:srgbClr val="000000"/>
                            </a:solidFill>
                          </a:uFill>
                          <a:latin typeface="+mj-lt"/>
                        </a:rPr>
                        <a:t>acargo</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marR="33020" algn="just">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 la persona a cargo </a:t>
                      </a:r>
                      <a:r>
                        <a:rPr lang="en-US" sz="900" dirty="0" err="1">
                          <a:effectLst/>
                          <a:uFill>
                            <a:solidFill>
                              <a:srgbClr val="000000"/>
                            </a:solidFill>
                          </a:uFill>
                          <a:latin typeface="+mj-lt"/>
                        </a:rPr>
                        <a:t>que</a:t>
                      </a:r>
                      <a:r>
                        <a:rPr lang="en-US" sz="900" dirty="0">
                          <a:effectLst/>
                          <a:uFill>
                            <a:solidFill>
                              <a:srgbClr val="000000"/>
                            </a:solidFill>
                          </a:uFill>
                          <a:latin typeface="+mj-lt"/>
                        </a:rPr>
                        <a:t> </a:t>
                      </a:r>
                      <a:r>
                        <a:rPr lang="en-US" sz="900" dirty="0" err="1">
                          <a:effectLst/>
                          <a:uFill>
                            <a:solidFill>
                              <a:srgbClr val="000000"/>
                            </a:solidFill>
                          </a:uFill>
                          <a:latin typeface="+mj-lt"/>
                        </a:rPr>
                        <a:t>recibió</a:t>
                      </a:r>
                      <a:r>
                        <a:rPr lang="en-US" sz="900" dirty="0">
                          <a:effectLst/>
                          <a:uFill>
                            <a:solidFill>
                              <a:srgbClr val="000000"/>
                            </a:solidFill>
                          </a:uFill>
                          <a:latin typeface="+mj-lt"/>
                        </a:rPr>
                        <a:t> el </a:t>
                      </a:r>
                      <a:r>
                        <a:rPr lang="en-US" sz="900" dirty="0" err="1">
                          <a:effectLst/>
                          <a:uFill>
                            <a:solidFill>
                              <a:srgbClr val="000000"/>
                            </a:solidFill>
                          </a:uFill>
                          <a:latin typeface="+mj-lt"/>
                        </a:rPr>
                        <a:t>subsidio</a:t>
                      </a:r>
                      <a:r>
                        <a:rPr lang="en-US" sz="900" dirty="0">
                          <a:effectLst/>
                          <a:uFill>
                            <a:solidFill>
                              <a:srgbClr val="000000"/>
                            </a:solidFill>
                          </a:uFill>
                          <a:latin typeface="+mj-lt"/>
                        </a:rPr>
                        <a:t>. Se </a:t>
                      </a:r>
                      <a:r>
                        <a:rPr lang="en-US" sz="900" dirty="0" err="1">
                          <a:effectLst/>
                          <a:uFill>
                            <a:solidFill>
                              <a:srgbClr val="000000"/>
                            </a:solidFill>
                          </a:uFill>
                          <a:latin typeface="+mj-lt"/>
                        </a:rPr>
                        <a:t>debe</a:t>
                      </a:r>
                      <a:r>
                        <a:rPr lang="en-US" sz="900" dirty="0">
                          <a:effectLst/>
                          <a:uFill>
                            <a:solidFill>
                              <a:srgbClr val="000000"/>
                            </a:solidFill>
                          </a:uFill>
                          <a:latin typeface="+mj-lt"/>
                        </a:rPr>
                        <a:t> </a:t>
                      </a:r>
                      <a:r>
                        <a:rPr lang="en-US" sz="900" dirty="0" err="1">
                          <a:effectLst/>
                          <a:uFill>
                            <a:solidFill>
                              <a:srgbClr val="000000"/>
                            </a:solidFill>
                          </a:uFill>
                          <a:latin typeface="+mj-lt"/>
                        </a:rPr>
                        <a:t>reportar</a:t>
                      </a:r>
                      <a:r>
                        <a:rPr lang="en-US" sz="900" dirty="0">
                          <a:effectLst/>
                          <a:uFill>
                            <a:solidFill>
                              <a:srgbClr val="000000"/>
                            </a:solidFill>
                          </a:uFill>
                          <a:latin typeface="+mj-lt"/>
                        </a:rPr>
                        <a:t> sin </a:t>
                      </a:r>
                      <a:r>
                        <a:rPr lang="en-US" sz="900" dirty="0" err="1">
                          <a:effectLst/>
                          <a:uFill>
                            <a:solidFill>
                              <a:srgbClr val="000000"/>
                            </a:solidFill>
                          </a:uFill>
                          <a:latin typeface="+mj-lt"/>
                        </a:rPr>
                        <a:t>puntos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comas</a:t>
                      </a:r>
                      <a:r>
                        <a:rPr lang="en-US" sz="900" b="1" u="sng" dirty="0">
                          <a:effectLst/>
                          <a:uFill>
                            <a:solidFill>
                              <a:srgbClr val="000000"/>
                            </a:solidFill>
                          </a:uFill>
                          <a:latin typeface="+mj-lt"/>
                        </a:rPr>
                        <a:t>. </a:t>
                      </a:r>
                      <a:r>
                        <a:rPr lang="en-US" sz="900" b="1" u="sng" dirty="0" smtClean="0">
                          <a:effectLst/>
                          <a:uFill>
                            <a:solidFill>
                              <a:srgbClr val="000000"/>
                            </a:solidFill>
                          </a:uFill>
                          <a:latin typeface="+mj-lt"/>
                        </a:rPr>
                        <a:t> (</a:t>
                      </a:r>
                      <a:r>
                        <a:rPr lang="en-US" sz="900" b="1" u="sng" dirty="0">
                          <a:effectLst/>
                          <a:uFill>
                            <a:solidFill>
                              <a:srgbClr val="000000"/>
                            </a:solidFill>
                          </a:uFill>
                          <a:latin typeface="+mj-lt"/>
                        </a:rPr>
                        <a:t>Solo en </a:t>
                      </a:r>
                      <a:r>
                        <a:rPr lang="en-US" sz="900" b="1" u="sng" dirty="0" err="1">
                          <a:effectLst/>
                          <a:uFill>
                            <a:solidFill>
                              <a:srgbClr val="000000"/>
                            </a:solidFill>
                          </a:uFill>
                          <a:latin typeface="+mj-lt"/>
                        </a:rPr>
                        <a:t>caso</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que</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quien</a:t>
                      </a:r>
                      <a:r>
                        <a:rPr lang="en-US" sz="900" b="1" u="sng" dirty="0">
                          <a:effectLst/>
                          <a:uFill>
                            <a:solidFill>
                              <a:srgbClr val="000000"/>
                            </a:solidFill>
                          </a:uFill>
                          <a:latin typeface="+mj-lt"/>
                        </a:rPr>
                        <a:t> lo </a:t>
                      </a:r>
                      <a:r>
                        <a:rPr lang="en-US" sz="900" b="1" u="sng" dirty="0" err="1">
                          <a:effectLst/>
                          <a:uFill>
                            <a:solidFill>
                              <a:srgbClr val="000000"/>
                            </a:solidFill>
                          </a:uFill>
                          <a:latin typeface="+mj-lt"/>
                        </a:rPr>
                        <a:t>recibe</a:t>
                      </a:r>
                      <a:r>
                        <a:rPr lang="en-US" sz="900" b="1" u="sng" dirty="0">
                          <a:effectLst/>
                          <a:uFill>
                            <a:solidFill>
                              <a:srgbClr val="000000"/>
                            </a:solidFill>
                          </a:uFill>
                          <a:latin typeface="+mj-lt"/>
                        </a:rPr>
                        <a:t> no sea el </a:t>
                      </a:r>
                      <a:r>
                        <a:rPr lang="en-US" sz="900" b="1" u="sng" dirty="0" err="1">
                          <a:effectLst/>
                          <a:uFill>
                            <a:solidFill>
                              <a:srgbClr val="000000"/>
                            </a:solidFill>
                          </a:uFill>
                          <a:latin typeface="+mj-lt"/>
                        </a:rPr>
                        <a:t>afiliado</a:t>
                      </a:r>
                      <a:r>
                        <a:rPr lang="en-US" sz="900" b="1" u="sng" dirty="0">
                          <a:effectLst/>
                          <a:uFill>
                            <a:solidFill>
                              <a:srgbClr val="000000"/>
                            </a:solidFill>
                          </a:uFill>
                          <a:latin typeface="+mj-lt"/>
                        </a:rPr>
                        <a:t>)</a:t>
                      </a:r>
                      <a:endParaRPr lang="es-CO" sz="900" b="1" u="sng" dirty="0">
                        <a:solidFill>
                          <a:srgbClr val="000000"/>
                        </a:solidFill>
                        <a:effectLst/>
                        <a:uFill>
                          <a:solidFill>
                            <a:srgbClr val="000000"/>
                          </a:solidFill>
                        </a:uFill>
                        <a:latin typeface="+mj-lt"/>
                        <a:ea typeface="Calibri"/>
                        <a:cs typeface="Calibri"/>
                      </a:endParaRPr>
                    </a:p>
                  </a:txBody>
                  <a:tcPr marL="30964" marR="73926" marT="30964" marB="30964"/>
                </a:tc>
                <a:tc gridSpan="2">
                  <a:txBody>
                    <a:bodyPr/>
                    <a:lstStyle/>
                    <a:p>
                      <a:pPr>
                        <a:lnSpc>
                          <a:spcPct val="107000"/>
                        </a:lnSpc>
                        <a:spcAft>
                          <a:spcPts val="0"/>
                        </a:spcAft>
                      </a:pPr>
                      <a:r>
                        <a:rPr lang="en-US" sz="900">
                          <a:effectLst/>
                          <a:uFill>
                            <a:solidFill>
                              <a:srgbClr val="000000"/>
                            </a:solidFill>
                          </a:uFill>
                          <a:latin typeface="+mj-lt"/>
                        </a:rPr>
                        <a:t>Alfanumérico </a:t>
                      </a:r>
                      <a:endParaRPr lang="es-CO" sz="90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extLst>
                  <a:ext uri="{0D108BD9-81ED-4DB2-BD59-A6C34878D82A}">
                    <a16:rowId xmlns:a16="http://schemas.microsoft.com/office/drawing/2014/main" val="10005"/>
                  </a:ext>
                </a:extLst>
              </a:tr>
              <a:tr h="582234">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marR="69215" algn="just">
                        <a:lnSpc>
                          <a:spcPct val="107000"/>
                        </a:lnSpc>
                        <a:spcAft>
                          <a:spcPts val="0"/>
                        </a:spcAft>
                      </a:pPr>
                      <a:r>
                        <a:rPr lang="en-US" sz="900" dirty="0" err="1">
                          <a:effectLst/>
                          <a:uFill>
                            <a:solidFill>
                              <a:srgbClr val="000000"/>
                            </a:solidFill>
                          </a:uFill>
                          <a:latin typeface="+mj-lt"/>
                        </a:rPr>
                        <a:t>Código</a:t>
                      </a:r>
                      <a:r>
                        <a:rPr lang="en-US" sz="900" dirty="0">
                          <a:effectLst/>
                          <a:uFill>
                            <a:solidFill>
                              <a:srgbClr val="000000"/>
                            </a:solidFill>
                          </a:uFill>
                          <a:latin typeface="+mj-lt"/>
                        </a:rPr>
                        <a:t> del </a:t>
                      </a: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subsidio</a:t>
                      </a:r>
                      <a:r>
                        <a:rPr lang="en-US" sz="900" dirty="0">
                          <a:effectLst/>
                          <a:uFill>
                            <a:solidFill>
                              <a:srgbClr val="000000"/>
                            </a:solidFill>
                          </a:uFill>
                          <a:latin typeface="+mj-lt"/>
                        </a:rPr>
                        <a:t> en </a:t>
                      </a:r>
                      <a:r>
                        <a:rPr lang="en-US" sz="900" dirty="0" err="1">
                          <a:effectLst/>
                          <a:uFill>
                            <a:solidFill>
                              <a:srgbClr val="000000"/>
                            </a:solidFill>
                          </a:uFill>
                          <a:latin typeface="+mj-lt"/>
                        </a:rPr>
                        <a:t>especie</a:t>
                      </a:r>
                      <a:r>
                        <a:rPr lang="en-US" sz="900" dirty="0">
                          <a:effectLst/>
                          <a:uFill>
                            <a:solidFill>
                              <a:srgbClr val="000000"/>
                            </a:solidFill>
                          </a:uFill>
                          <a:latin typeface="+mj-lt"/>
                        </a:rPr>
                        <a:t> </a:t>
                      </a:r>
                      <a:r>
                        <a:rPr lang="en-US" sz="900" dirty="0" err="1">
                          <a:effectLst/>
                          <a:uFill>
                            <a:solidFill>
                              <a:srgbClr val="000000"/>
                            </a:solidFill>
                          </a:uFill>
                          <a:latin typeface="+mj-lt"/>
                        </a:rPr>
                        <a:t>entregado</a:t>
                      </a:r>
                      <a:r>
                        <a:rPr lang="en-US" sz="900" dirty="0">
                          <a:effectLst/>
                          <a:uFill>
                            <a:solidFill>
                              <a:srgbClr val="000000"/>
                            </a:solidFill>
                          </a:uFill>
                          <a:latin typeface="+mj-lt"/>
                        </a:rPr>
                        <a:t> </a:t>
                      </a:r>
                      <a:r>
                        <a:rPr lang="en-US" sz="900" dirty="0" err="1">
                          <a:effectLst/>
                          <a:uFill>
                            <a:solidFill>
                              <a:srgbClr val="000000"/>
                            </a:solidFill>
                          </a:uFill>
                          <a:latin typeface="+mj-lt"/>
                        </a:rPr>
                        <a:t>por</a:t>
                      </a:r>
                      <a:r>
                        <a:rPr lang="en-US" sz="900" dirty="0">
                          <a:effectLst/>
                          <a:uFill>
                            <a:solidFill>
                              <a:srgbClr val="000000"/>
                            </a:solidFill>
                          </a:uFill>
                          <a:latin typeface="+mj-lt"/>
                        </a:rPr>
                        <a:t> la </a:t>
                      </a:r>
                      <a:r>
                        <a:rPr lang="en-US" sz="900" dirty="0" err="1">
                          <a:effectLst/>
                          <a:uFill>
                            <a:solidFill>
                              <a:srgbClr val="000000"/>
                            </a:solidFill>
                          </a:uFill>
                          <a:latin typeface="+mj-lt"/>
                        </a:rPr>
                        <a:t>caja</a:t>
                      </a:r>
                      <a:r>
                        <a:rPr lang="en-US" sz="900" dirty="0">
                          <a:effectLst/>
                          <a:uFill>
                            <a:solidFill>
                              <a:srgbClr val="000000"/>
                            </a:solidFill>
                          </a:uFill>
                          <a:latin typeface="+mj-lt"/>
                        </a:rPr>
                        <a:t> de </a:t>
                      </a:r>
                      <a:r>
                        <a:rPr lang="en-US" sz="900" dirty="0" err="1">
                          <a:effectLst/>
                          <a:uFill>
                            <a:solidFill>
                              <a:srgbClr val="000000"/>
                            </a:solidFill>
                          </a:uFill>
                          <a:latin typeface="+mj-lt"/>
                        </a:rPr>
                        <a:t>acuerdo</a:t>
                      </a:r>
                      <a:r>
                        <a:rPr lang="en-US" sz="900" dirty="0">
                          <a:effectLst/>
                          <a:uFill>
                            <a:solidFill>
                              <a:srgbClr val="000000"/>
                            </a:solidFill>
                          </a:uFill>
                          <a:latin typeface="+mj-lt"/>
                        </a:rPr>
                        <a:t> con lo </a:t>
                      </a:r>
                      <a:r>
                        <a:rPr lang="en-US" sz="900" dirty="0" err="1">
                          <a:effectLst/>
                          <a:uFill>
                            <a:solidFill>
                              <a:srgbClr val="000000"/>
                            </a:solidFill>
                          </a:uFill>
                          <a:latin typeface="+mj-lt"/>
                        </a:rPr>
                        <a:t>señalado</a:t>
                      </a:r>
                      <a:r>
                        <a:rPr lang="en-US" sz="900" dirty="0">
                          <a:effectLst/>
                          <a:uFill>
                            <a:solidFill>
                              <a:srgbClr val="000000"/>
                            </a:solidFill>
                          </a:uFill>
                          <a:latin typeface="+mj-lt"/>
                        </a:rPr>
                        <a:t> en el </a:t>
                      </a:r>
                      <a:r>
                        <a:rPr lang="en-US" sz="900" dirty="0" err="1">
                          <a:effectLst/>
                          <a:uFill>
                            <a:solidFill>
                              <a:srgbClr val="000000"/>
                            </a:solidFill>
                          </a:uFill>
                          <a:latin typeface="+mj-lt"/>
                        </a:rPr>
                        <a:t>Decreto</a:t>
                      </a:r>
                      <a:r>
                        <a:rPr lang="en-US" sz="900" dirty="0">
                          <a:effectLst/>
                          <a:uFill>
                            <a:solidFill>
                              <a:srgbClr val="000000"/>
                            </a:solidFill>
                          </a:uFill>
                          <a:latin typeface="+mj-lt"/>
                        </a:rPr>
                        <a:t> 1072 de 2015 </a:t>
                      </a:r>
                      <a:r>
                        <a:rPr lang="en-US" sz="900" dirty="0" err="1">
                          <a:effectLst/>
                          <a:uFill>
                            <a:solidFill>
                              <a:srgbClr val="000000"/>
                            </a:solidFill>
                          </a:uFill>
                          <a:latin typeface="+mj-lt"/>
                        </a:rPr>
                        <a:t>Artículo</a:t>
                      </a:r>
                      <a:r>
                        <a:rPr lang="en-US" sz="900" dirty="0">
                          <a:effectLst/>
                          <a:uFill>
                            <a:solidFill>
                              <a:srgbClr val="000000"/>
                            </a:solidFill>
                          </a:uFill>
                          <a:latin typeface="+mj-lt"/>
                        </a:rPr>
                        <a:t> 2.2.7.4.5.3 y con </a:t>
                      </a:r>
                      <a:r>
                        <a:rPr lang="en-US" sz="900" dirty="0" err="1">
                          <a:effectLst/>
                          <a:uFill>
                            <a:solidFill>
                              <a:srgbClr val="000000"/>
                            </a:solidFill>
                          </a:uFill>
                          <a:latin typeface="+mj-lt"/>
                        </a:rPr>
                        <a:t>las</a:t>
                      </a:r>
                      <a:r>
                        <a:rPr lang="en-US" sz="900" dirty="0">
                          <a:effectLst/>
                          <a:uFill>
                            <a:solidFill>
                              <a:srgbClr val="000000"/>
                            </a:solidFill>
                          </a:uFill>
                          <a:latin typeface="+mj-lt"/>
                        </a:rPr>
                        <a:t> </a:t>
                      </a:r>
                      <a:r>
                        <a:rPr lang="en-US" sz="900" dirty="0" err="1">
                          <a:effectLst/>
                          <a:uFill>
                            <a:solidFill>
                              <a:srgbClr val="000000"/>
                            </a:solidFill>
                          </a:uFill>
                          <a:latin typeface="+mj-lt"/>
                        </a:rPr>
                        <a:t>normas</a:t>
                      </a:r>
                      <a:r>
                        <a:rPr lang="en-US" sz="900" dirty="0">
                          <a:effectLst/>
                          <a:uFill>
                            <a:solidFill>
                              <a:srgbClr val="000000"/>
                            </a:solidFill>
                          </a:uFill>
                          <a:latin typeface="+mj-lt"/>
                        </a:rPr>
                        <a:t> </a:t>
                      </a:r>
                      <a:r>
                        <a:rPr lang="en-US" sz="900" dirty="0" err="1">
                          <a:effectLst/>
                          <a:uFill>
                            <a:solidFill>
                              <a:srgbClr val="000000"/>
                            </a:solidFill>
                          </a:uFill>
                          <a:latin typeface="+mj-lt"/>
                        </a:rPr>
                        <a:t>que</a:t>
                      </a:r>
                      <a:r>
                        <a:rPr lang="en-US" sz="900" dirty="0">
                          <a:effectLst/>
                          <a:uFill>
                            <a:solidFill>
                              <a:srgbClr val="000000"/>
                            </a:solidFill>
                          </a:uFill>
                          <a:latin typeface="+mj-lt"/>
                        </a:rPr>
                        <a:t> se </a:t>
                      </a:r>
                      <a:r>
                        <a:rPr lang="en-US" sz="900" dirty="0" err="1">
                          <a:effectLst/>
                          <a:uFill>
                            <a:solidFill>
                              <a:srgbClr val="000000"/>
                            </a:solidFill>
                          </a:uFill>
                          <a:latin typeface="+mj-lt"/>
                        </a:rPr>
                        <a:t>determinen</a:t>
                      </a:r>
                      <a:r>
                        <a:rPr lang="en-US" sz="900" dirty="0">
                          <a:effectLst/>
                          <a:uFill>
                            <a:solidFill>
                              <a:srgbClr val="000000"/>
                            </a:solidFill>
                          </a:uFill>
                          <a:latin typeface="+mj-lt"/>
                        </a:rPr>
                        <a:t> en un </a:t>
                      </a:r>
                      <a:r>
                        <a:rPr lang="en-US" sz="900" dirty="0" err="1">
                          <a:effectLst/>
                          <a:uFill>
                            <a:solidFill>
                              <a:srgbClr val="000000"/>
                            </a:solidFill>
                          </a:uFill>
                          <a:latin typeface="+mj-lt"/>
                        </a:rPr>
                        <a:t>futuro</a:t>
                      </a:r>
                      <a:r>
                        <a:rPr lang="en-US" sz="900" dirty="0">
                          <a:effectLst/>
                          <a:uFill>
                            <a:solidFill>
                              <a:srgbClr val="000000"/>
                            </a:solidFill>
                          </a:uFill>
                          <a:latin typeface="+mj-lt"/>
                        </a:rPr>
                        <a:t> </a:t>
                      </a:r>
                      <a:r>
                        <a:rPr lang="en-US" sz="900" dirty="0" smtClean="0">
                          <a:effectLst/>
                          <a:uFill>
                            <a:solidFill>
                              <a:srgbClr val="000000"/>
                            </a:solidFill>
                          </a:uFill>
                          <a:latin typeface="+mj-lt"/>
                        </a:rPr>
                        <a:t> 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73151" marT="30964" marB="30964"/>
                </a:tc>
                <a:tc gridSpan="2">
                  <a:txBody>
                    <a:bodyPr/>
                    <a:lstStyle/>
                    <a:p>
                      <a:pPr>
                        <a:lnSpc>
                          <a:spcPct val="107000"/>
                        </a:lnSpc>
                        <a:spcAft>
                          <a:spcPts val="0"/>
                        </a:spcAft>
                        <a:tabLst>
                          <a:tab pos="536575" algn="ctr"/>
                          <a:tab pos="852805" algn="ctr"/>
                        </a:tabLst>
                      </a:pPr>
                      <a:r>
                        <a:rPr lang="es-ES_tradnl" sz="900" u="none" strike="noStrike" dirty="0">
                          <a:effectLst/>
                          <a:uFill>
                            <a:solidFill>
                              <a:srgbClr val="0563C1"/>
                            </a:solidFill>
                          </a:uFill>
                          <a:latin typeface="+mj-lt"/>
                          <a:hlinkClick r:id="rId4" action="ppaction://hlinkfile"/>
                        </a:rPr>
                        <a:t>Tabla 3: </a:t>
                      </a:r>
                      <a:endParaRPr lang="es-CO" sz="900" dirty="0">
                        <a:effectLst/>
                        <a:uFill>
                          <a:solidFill>
                            <a:srgbClr val="000000"/>
                          </a:solidFill>
                        </a:uFill>
                        <a:latin typeface="+mj-lt"/>
                      </a:endParaRPr>
                    </a:p>
                    <a:p>
                      <a:pPr>
                        <a:lnSpc>
                          <a:spcPct val="107000"/>
                        </a:lnSpc>
                        <a:spcAft>
                          <a:spcPts val="0"/>
                        </a:spcAft>
                        <a:tabLst>
                          <a:tab pos="536575" algn="ctr"/>
                          <a:tab pos="852805" algn="ctr"/>
                        </a:tabLst>
                      </a:pPr>
                      <a:r>
                        <a:rPr lang="es-ES_tradnl" sz="900" u="sng" dirty="0">
                          <a:effectLst/>
                          <a:uFill>
                            <a:solidFill>
                              <a:srgbClr val="000000"/>
                            </a:solidFill>
                          </a:uFill>
                          <a:latin typeface="+mj-lt"/>
                          <a:hlinkClick r:id="rId4" action="ppaction://hlinkfile"/>
                        </a:rPr>
                        <a:t>TIPO DE SUBSIDIO EN ESPECIE</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extLst>
                  <a:ext uri="{0D108BD9-81ED-4DB2-BD59-A6C34878D82A}">
                    <a16:rowId xmlns:a16="http://schemas.microsoft.com/office/drawing/2014/main" val="10006"/>
                  </a:ext>
                </a:extLst>
              </a:tr>
              <a:tr h="546064">
                <a:tc>
                  <a:txBody>
                    <a:bodyPr/>
                    <a:lstStyle/>
                    <a:p>
                      <a:pPr marR="18415" algn="l">
                        <a:lnSpc>
                          <a:spcPct val="107000"/>
                        </a:lnSpc>
                        <a:spcAft>
                          <a:spcPts val="0"/>
                        </a:spcAft>
                      </a:pPr>
                      <a:r>
                        <a:rPr lang="en-US" sz="900" dirty="0">
                          <a:effectLst/>
                          <a:uFill>
                            <a:solidFill>
                              <a:srgbClr val="000000"/>
                            </a:solidFill>
                          </a:uFill>
                          <a:latin typeface="+mj-lt"/>
                        </a:rPr>
                        <a:t>Valor del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42188" marT="30964" marB="30964" anchor="ctr"/>
                </a:tc>
                <a:tc>
                  <a:txBody>
                    <a:bodyPr/>
                    <a:lstStyle/>
                    <a:p>
                      <a:pPr marR="69850" algn="just">
                        <a:lnSpc>
                          <a:spcPct val="107000"/>
                        </a:lnSpc>
                        <a:spcAft>
                          <a:spcPts val="0"/>
                        </a:spcAft>
                      </a:pPr>
                      <a:r>
                        <a:rPr lang="en-US" sz="900" dirty="0">
                          <a:effectLst/>
                          <a:uFill>
                            <a:solidFill>
                              <a:srgbClr val="000000"/>
                            </a:solidFill>
                          </a:uFill>
                          <a:latin typeface="+mj-lt"/>
                        </a:rPr>
                        <a:t>Valor del </a:t>
                      </a:r>
                      <a:r>
                        <a:rPr lang="en-US" sz="900" dirty="0" err="1">
                          <a:effectLst/>
                          <a:uFill>
                            <a:solidFill>
                              <a:srgbClr val="000000"/>
                            </a:solidFill>
                          </a:uFill>
                          <a:latin typeface="+mj-lt"/>
                        </a:rPr>
                        <a:t>subsidio</a:t>
                      </a:r>
                      <a:r>
                        <a:rPr lang="en-US" sz="900" dirty="0">
                          <a:effectLst/>
                          <a:uFill>
                            <a:solidFill>
                              <a:srgbClr val="000000"/>
                            </a:solidFill>
                          </a:uFill>
                          <a:latin typeface="+mj-lt"/>
                        </a:rPr>
                        <a:t> en </a:t>
                      </a:r>
                      <a:r>
                        <a:rPr lang="en-US" sz="900" dirty="0" err="1">
                          <a:effectLst/>
                          <a:uFill>
                            <a:solidFill>
                              <a:srgbClr val="000000"/>
                            </a:solidFill>
                          </a:uFill>
                          <a:latin typeface="+mj-lt"/>
                        </a:rPr>
                        <a:t>especie</a:t>
                      </a:r>
                      <a:r>
                        <a:rPr lang="en-US" sz="900" dirty="0">
                          <a:effectLst/>
                          <a:uFill>
                            <a:solidFill>
                              <a:srgbClr val="000000"/>
                            </a:solidFill>
                          </a:uFill>
                          <a:latin typeface="+mj-lt"/>
                        </a:rPr>
                        <a:t> </a:t>
                      </a:r>
                      <a:r>
                        <a:rPr lang="en-US" sz="900" dirty="0" err="1">
                          <a:effectLst/>
                          <a:uFill>
                            <a:solidFill>
                              <a:srgbClr val="000000"/>
                            </a:solidFill>
                          </a:uFill>
                          <a:latin typeface="+mj-lt"/>
                        </a:rPr>
                        <a:t>recibido</a:t>
                      </a:r>
                      <a:r>
                        <a:rPr lang="en-US" sz="900" dirty="0">
                          <a:effectLst/>
                          <a:uFill>
                            <a:solidFill>
                              <a:srgbClr val="000000"/>
                            </a:solidFill>
                          </a:uFill>
                          <a:latin typeface="+mj-lt"/>
                        </a:rPr>
                        <a:t>, </a:t>
                      </a:r>
                      <a:r>
                        <a:rPr lang="en-US" sz="900" dirty="0" err="1">
                          <a:effectLst/>
                          <a:uFill>
                            <a:solidFill>
                              <a:srgbClr val="000000"/>
                            </a:solidFill>
                          </a:uFill>
                          <a:latin typeface="+mj-lt"/>
                        </a:rPr>
                        <a:t>Es</a:t>
                      </a:r>
                      <a:r>
                        <a:rPr lang="en-US" sz="900" dirty="0">
                          <a:effectLst/>
                          <a:uFill>
                            <a:solidFill>
                              <a:srgbClr val="000000"/>
                            </a:solidFill>
                          </a:uFill>
                          <a:latin typeface="+mj-lt"/>
                        </a:rPr>
                        <a:t> el valor en pesos, sin </a:t>
                      </a:r>
                      <a:r>
                        <a:rPr lang="en-US" sz="900" dirty="0" err="1">
                          <a:effectLst/>
                          <a:uFill>
                            <a:solidFill>
                              <a:srgbClr val="000000"/>
                            </a:solidFill>
                          </a:uFill>
                          <a:latin typeface="+mj-lt"/>
                        </a:rPr>
                        <a:t>decimales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a:t>
                      </a:r>
                      <a:r>
                        <a:rPr lang="en-US" sz="900" dirty="0" err="1">
                          <a:effectLst/>
                          <a:uFill>
                            <a:solidFill>
                              <a:srgbClr val="000000"/>
                            </a:solidFill>
                          </a:uFill>
                          <a:latin typeface="+mj-lt"/>
                        </a:rPr>
                        <a:t>separadores</a:t>
                      </a:r>
                      <a:r>
                        <a:rPr lang="en-US" sz="900" dirty="0">
                          <a:effectLst/>
                          <a:uFill>
                            <a:solidFill>
                              <a:srgbClr val="000000"/>
                            </a:solidFill>
                          </a:uFill>
                          <a:latin typeface="+mj-lt"/>
                        </a:rPr>
                        <a:t>. </a:t>
                      </a:r>
                      <a:r>
                        <a:rPr lang="en-US" sz="900" dirty="0" smtClean="0">
                          <a:effectLst/>
                          <a:uFill>
                            <a:solidFill>
                              <a:srgbClr val="000000"/>
                            </a:solidFill>
                          </a:uFill>
                          <a:latin typeface="+mj-lt"/>
                        </a:rPr>
                        <a:t> 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73539" marT="30964" marB="30964"/>
                </a:tc>
                <a:tc gridSpan="2">
                  <a:txBody>
                    <a:bodyPr/>
                    <a:lstStyle/>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extLst>
                  <a:ext uri="{0D108BD9-81ED-4DB2-BD59-A6C34878D82A}">
                    <a16:rowId xmlns:a16="http://schemas.microsoft.com/office/drawing/2014/main" val="10007"/>
                  </a:ext>
                </a:extLst>
              </a:tr>
            </a:tbl>
          </a:graphicData>
        </a:graphic>
      </p:graphicFrame>
      <p:sp>
        <p:nvSpPr>
          <p:cNvPr id="6" name="5 Rectángulo"/>
          <p:cNvSpPr/>
          <p:nvPr/>
        </p:nvSpPr>
        <p:spPr>
          <a:xfrm>
            <a:off x="219868" y="578162"/>
            <a:ext cx="8944545" cy="461665"/>
          </a:xfrm>
          <a:prstGeom prst="rect">
            <a:avLst/>
          </a:prstGeom>
        </p:spPr>
        <p:txBody>
          <a:bodyPr wrap="square">
            <a:spAutoFit/>
          </a:bodyPr>
          <a:lstStyle/>
          <a:p>
            <a:pPr algn="just"/>
            <a:r>
              <a:rPr lang="es-ES_tradnl" sz="1200" i="1" dirty="0">
                <a:effectLst>
                  <a:outerShdw blurRad="38100" dist="38100" dir="2700000" algn="tl">
                    <a:srgbClr val="000000">
                      <a:alpha val="43137"/>
                    </a:srgbClr>
                  </a:outerShdw>
                </a:effectLst>
              </a:rPr>
              <a:t>En este archivo se deben reportar cada una las personas afiliadas que han recibido subsidio en especie de la Caja de Compensación Familiar. Esta estructura es un reporte obligatorio solo para las cajas que ofrezcan este beneficio. </a:t>
            </a:r>
            <a:endParaRPr lang="es-CO" sz="12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9057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a16="http://schemas.microsoft.com/office/drawing/2014/main" id="{CE38C0CF-B2CA-466B-8CC8-8C12619D2B15}"/>
              </a:ext>
            </a:extLst>
          </p:cNvPr>
          <p:cNvSpPr/>
          <p:nvPr/>
        </p:nvSpPr>
        <p:spPr>
          <a:xfrm>
            <a:off x="1691680" y="253509"/>
            <a:ext cx="5616624" cy="646331"/>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a:solidFill>
                  <a:schemeClr val="accent6">
                    <a:lumMod val="75000"/>
                  </a:schemeClr>
                </a:solidFill>
              </a:rPr>
              <a:t>2-012B. SUBSIDIO EN ESPECIE (MICRODATO) </a:t>
            </a:r>
          </a:p>
          <a:p>
            <a:pPr algn="ctr"/>
            <a:r>
              <a:rPr lang="en-US" sz="1200" b="1" cap="all" dirty="0" smtClean="0">
                <a:solidFill>
                  <a:schemeClr val="tx2"/>
                </a:solidFill>
              </a:rPr>
              <a:t> </a:t>
            </a:r>
            <a:endParaRPr lang="en-US" sz="1200" b="1" cap="all" dirty="0">
              <a:solidFill>
                <a:schemeClr val="tx2"/>
              </a:solidFill>
            </a:endParaRPr>
          </a:p>
        </p:txBody>
      </p:sp>
      <p:sp>
        <p:nvSpPr>
          <p:cNvPr id="47" name="Rectángulo 1">
            <a:extLst>
              <a:ext uri="{FF2B5EF4-FFF2-40B4-BE49-F238E27FC236}">
                <a16:creationId xmlns:a16="http://schemas.microsoft.com/office/drawing/2014/main" id="{3B9E288C-B6DD-430E-A4AB-11B7DDC5FE56}"/>
              </a:ext>
            </a:extLst>
          </p:cNvPr>
          <p:cNvSpPr/>
          <p:nvPr/>
        </p:nvSpPr>
        <p:spPr>
          <a:xfrm>
            <a:off x="1014683" y="666997"/>
            <a:ext cx="7794738" cy="661720"/>
          </a:xfrm>
          <a:prstGeom prst="rect">
            <a:avLst/>
          </a:prstGeom>
        </p:spPr>
        <p:txBody>
          <a:bodyPr wrap="square">
            <a:spAutoFit/>
          </a:bodyPr>
          <a:lstStyle/>
          <a:p>
            <a:pPr algn="just"/>
            <a:r>
              <a:rPr lang="es-CO" sz="1300" dirty="0"/>
              <a:t> </a:t>
            </a:r>
            <a:r>
              <a:rPr lang="es-CO" sz="1200" dirty="0"/>
              <a:t>RECUERDE: En la </a:t>
            </a:r>
            <a:r>
              <a:rPr lang="es-CO" sz="1200" dirty="0" smtClean="0"/>
              <a:t>estructura </a:t>
            </a:r>
            <a:r>
              <a:rPr lang="es-CO" sz="1200" dirty="0"/>
              <a:t>2-012B SUBSIDIO EN ESPECIE MICRODATO se expresa claramente en la definición de las variables tipo de identificación y número de </a:t>
            </a:r>
            <a:r>
              <a:rPr lang="es-CO" sz="1200" dirty="0" smtClean="0"/>
              <a:t> </a:t>
            </a:r>
            <a:r>
              <a:rPr lang="es-CO" sz="1200" dirty="0"/>
              <a:t>identificación de la persona a cargo "(Solo en caso que quien lo recibe no sea el afiliado)". adicionalmente, no esta establecido como campo obligatorio. </a:t>
            </a:r>
          </a:p>
        </p:txBody>
      </p:sp>
      <p:grpSp>
        <p:nvGrpSpPr>
          <p:cNvPr id="50" name="Groupe 2">
            <a:extLst>
              <a:ext uri="{FF2B5EF4-FFF2-40B4-BE49-F238E27FC236}">
                <a16:creationId xmlns:a16="http://schemas.microsoft.com/office/drawing/2014/main" id="{5A2028C0-6E8C-4B9A-8597-1DC3706AEB76}"/>
              </a:ext>
            </a:extLst>
          </p:cNvPr>
          <p:cNvGrpSpPr/>
          <p:nvPr/>
        </p:nvGrpSpPr>
        <p:grpSpPr>
          <a:xfrm>
            <a:off x="515015" y="663755"/>
            <a:ext cx="411074" cy="877120"/>
            <a:chOff x="7812360" y="1196752"/>
            <a:chExt cx="929938" cy="2387190"/>
          </a:xfrm>
        </p:grpSpPr>
        <p:grpSp>
          <p:nvGrpSpPr>
            <p:cNvPr id="51"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id="{7174DCD3-DEAB-4149-966A-29BDEDE8AD48}"/>
              </a:ext>
            </a:extLst>
          </p:cNvPr>
          <p:cNvGrpSpPr/>
          <p:nvPr/>
        </p:nvGrpSpPr>
        <p:grpSpPr>
          <a:xfrm>
            <a:off x="530323" y="1559549"/>
            <a:ext cx="391178" cy="939242"/>
            <a:chOff x="7812360" y="1196752"/>
            <a:chExt cx="929938" cy="2387190"/>
          </a:xfrm>
        </p:grpSpPr>
        <p:grpSp>
          <p:nvGrpSpPr>
            <p:cNvPr id="60"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id="{67F42862-D00A-426F-BE55-05A06D5E1668}"/>
              </a:ext>
            </a:extLst>
          </p:cNvPr>
          <p:cNvGrpSpPr/>
          <p:nvPr/>
        </p:nvGrpSpPr>
        <p:grpSpPr>
          <a:xfrm>
            <a:off x="514171" y="2724481"/>
            <a:ext cx="417071" cy="857745"/>
            <a:chOff x="7812360" y="1196752"/>
            <a:chExt cx="929938" cy="2387190"/>
          </a:xfrm>
        </p:grpSpPr>
        <p:grpSp>
          <p:nvGrpSpPr>
            <p:cNvPr id="69" name="Groupe 83">
              <a:extLst>
                <a:ext uri="{FF2B5EF4-FFF2-40B4-BE49-F238E27FC236}">
                  <a16:creationId xmlns:a16="http://schemas.microsoft.com/office/drawing/2014/main"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17" name="116 Rectángulo"/>
          <p:cNvSpPr/>
          <p:nvPr/>
        </p:nvSpPr>
        <p:spPr>
          <a:xfrm>
            <a:off x="1051410" y="2596543"/>
            <a:ext cx="7771009" cy="892552"/>
          </a:xfrm>
          <a:prstGeom prst="rect">
            <a:avLst/>
          </a:prstGeom>
        </p:spPr>
        <p:txBody>
          <a:bodyPr wrap="square">
            <a:spAutoFit/>
          </a:bodyPr>
          <a:lstStyle/>
          <a:p>
            <a:pPr algn="just"/>
            <a:r>
              <a:rPr lang="es-CO" sz="1300" dirty="0" smtClean="0"/>
              <a:t>Para la </a:t>
            </a:r>
            <a:r>
              <a:rPr lang="es-CO" sz="1300" dirty="0"/>
              <a:t>estructuras 2-012B SUBSIDIO EN ESPECIE MICRODATO </a:t>
            </a:r>
            <a:r>
              <a:rPr lang="es-CO" sz="1300" dirty="0" smtClean="0"/>
              <a:t>se </a:t>
            </a:r>
            <a:r>
              <a:rPr lang="es-CO" sz="1300" dirty="0"/>
              <a:t>incluye la </a:t>
            </a:r>
            <a:r>
              <a:rPr lang="es-CO" sz="1300" dirty="0" smtClean="0"/>
              <a:t>variable: Categoría </a:t>
            </a:r>
            <a:r>
              <a:rPr lang="es-CO" sz="1300" dirty="0"/>
              <a:t>_Acredita: Hace referencia a la categoría cuando el beneficiario acredita el derecho. Puede coincidir o no con la categoría reportada en la estructura 2-002A AFILIADOS. (aplican los </a:t>
            </a:r>
            <a:r>
              <a:rPr lang="es-CO" sz="1300" dirty="0" smtClean="0"/>
              <a:t>códigos </a:t>
            </a:r>
            <a:r>
              <a:rPr lang="es-CO" sz="1300" dirty="0"/>
              <a:t>de la tabla de referencia 8)</a:t>
            </a:r>
          </a:p>
        </p:txBody>
      </p:sp>
      <p:sp>
        <p:nvSpPr>
          <p:cNvPr id="3" name="2 Rectángulo"/>
          <p:cNvSpPr/>
          <p:nvPr/>
        </p:nvSpPr>
        <p:spPr>
          <a:xfrm>
            <a:off x="990318" y="1502253"/>
            <a:ext cx="7996809" cy="830997"/>
          </a:xfrm>
          <a:prstGeom prst="rect">
            <a:avLst/>
          </a:prstGeom>
        </p:spPr>
        <p:txBody>
          <a:bodyPr wrap="square">
            <a:spAutoFit/>
          </a:bodyPr>
          <a:lstStyle/>
          <a:p>
            <a:pPr algn="just"/>
            <a:r>
              <a:rPr lang="es-CO" sz="1200" dirty="0"/>
              <a:t>Solo se deberán reportar las personas a cargo que recibieron subsidio en especie </a:t>
            </a:r>
            <a:r>
              <a:rPr lang="es-CO" sz="1200" dirty="0" smtClean="0"/>
              <a:t>durante </a:t>
            </a:r>
            <a:r>
              <a:rPr lang="es-CO" sz="1200" dirty="0"/>
              <a:t>el periodo de reporte. Para aquellas que </a:t>
            </a:r>
            <a:r>
              <a:rPr lang="es-CO" sz="1200" b="1" dirty="0">
                <a:effectLst>
                  <a:outerShdw blurRad="38100" dist="38100" dir="2700000" algn="tl">
                    <a:srgbClr val="000000">
                      <a:alpha val="43137"/>
                    </a:srgbClr>
                  </a:outerShdw>
                </a:effectLst>
              </a:rPr>
              <a:t>SI</a:t>
            </a:r>
            <a:r>
              <a:rPr lang="es-CO" sz="1200" dirty="0"/>
              <a:t> recibieron </a:t>
            </a:r>
            <a:r>
              <a:rPr lang="es-CO" sz="1200" dirty="0" smtClean="0"/>
              <a:t>deberá </a:t>
            </a:r>
            <a:r>
              <a:rPr lang="es-CO" sz="1200" dirty="0"/>
              <a:t>diligenciar cada uno de los campo de la estructura incluyendo el tipo de identificación. Recuerde que todas las personas cubiertas por el sistema cuentan con algún tipo de identificación, incluyendo los </a:t>
            </a:r>
            <a:r>
              <a:rPr lang="es-CO" sz="1200" dirty="0" smtClean="0"/>
              <a:t>extranjeros con </a:t>
            </a:r>
            <a:r>
              <a:rPr lang="es-CO" sz="1200" dirty="0"/>
              <a:t>permisos especiales. </a:t>
            </a:r>
          </a:p>
        </p:txBody>
      </p:sp>
    </p:spTree>
    <p:extLst>
      <p:ext uri="{BB962C8B-B14F-4D97-AF65-F5344CB8AC3E}">
        <p14:creationId xmlns:p14="http://schemas.microsoft.com/office/powerpoint/2010/main" val="4248210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a16="http://schemas.microsoft.com/office/drawing/2014/main" id="{CE38C0CF-B2CA-466B-8CC8-8C12619D2B15}"/>
              </a:ext>
            </a:extLst>
          </p:cNvPr>
          <p:cNvSpPr/>
          <p:nvPr/>
        </p:nvSpPr>
        <p:spPr>
          <a:xfrm>
            <a:off x="1772763" y="270429"/>
            <a:ext cx="5419022" cy="276999"/>
          </a:xfrm>
          <a:prstGeom prst="rect">
            <a:avLst/>
          </a:prstGeom>
        </p:spPr>
        <p:txBody>
          <a:bodyPr wrap="square">
            <a:spAutoFit/>
          </a:bodyPr>
          <a:lstStyle/>
          <a:p>
            <a:r>
              <a:rPr lang="en-US" sz="1200" b="1" cap="all" dirty="0" smtClean="0">
                <a:solidFill>
                  <a:schemeClr val="accent6">
                    <a:lumMod val="75000"/>
                  </a:schemeClr>
                </a:solidFill>
              </a:rPr>
              <a:t>CATEGORÍA </a:t>
            </a:r>
            <a:r>
              <a:rPr lang="en-US" sz="1200" b="1" cap="all" dirty="0">
                <a:solidFill>
                  <a:schemeClr val="accent6">
                    <a:lumMod val="75000"/>
                  </a:schemeClr>
                </a:solidFill>
              </a:rPr>
              <a:t>NUEVAS - </a:t>
            </a:r>
            <a:r>
              <a:rPr lang="en-US" sz="1200" b="1" cap="all" dirty="0" smtClean="0">
                <a:solidFill>
                  <a:schemeClr val="accent6">
                    <a:lumMod val="75000"/>
                  </a:schemeClr>
                </a:solidFill>
              </a:rPr>
              <a:t>2-013B. </a:t>
            </a:r>
            <a:r>
              <a:rPr lang="en-US" sz="1200" b="1" cap="all" dirty="0" err="1" smtClean="0">
                <a:solidFill>
                  <a:schemeClr val="accent6">
                    <a:lumMod val="75000"/>
                  </a:schemeClr>
                </a:solidFill>
              </a:rPr>
              <a:t>Crédito</a:t>
            </a:r>
            <a:r>
              <a:rPr lang="en-US" sz="1200" b="1" cap="all" dirty="0" smtClean="0">
                <a:solidFill>
                  <a:schemeClr val="accent6">
                    <a:lumMod val="75000"/>
                  </a:schemeClr>
                </a:solidFill>
              </a:rPr>
              <a:t> social (MICRODATO) </a:t>
            </a:r>
            <a:endParaRPr lang="en-US" sz="1200" b="1" cap="all" dirty="0">
              <a:solidFill>
                <a:schemeClr val="accent6">
                  <a:lumMod val="75000"/>
                </a:schemeClr>
              </a:solidFill>
            </a:endParaRPr>
          </a:p>
        </p:txBody>
      </p:sp>
      <p:sp>
        <p:nvSpPr>
          <p:cNvPr id="2" name="AutoShape 2" descr="Resultado de imagen para formulario web ico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2 Rectángulo"/>
          <p:cNvSpPr/>
          <p:nvPr/>
        </p:nvSpPr>
        <p:spPr>
          <a:xfrm>
            <a:off x="307975" y="571438"/>
            <a:ext cx="8836025" cy="461665"/>
          </a:xfrm>
          <a:prstGeom prst="rect">
            <a:avLst/>
          </a:prstGeom>
        </p:spPr>
        <p:txBody>
          <a:bodyPr wrap="square">
            <a:spAutoFit/>
          </a:bodyPr>
          <a:lstStyle/>
          <a:p>
            <a:r>
              <a:rPr lang="es-ES_tradnl" sz="1200" i="1" dirty="0">
                <a:effectLst>
                  <a:outerShdw blurRad="38100" dist="38100" dir="2700000" algn="tl">
                    <a:srgbClr val="000000">
                      <a:alpha val="43137"/>
                    </a:srgbClr>
                  </a:outerShdw>
                </a:effectLst>
              </a:rPr>
              <a:t>En este archivo se debe reportar la cantidad y valor de los créditos desembolsados a cada uno de los afiliados. Esta estructura es un reporte obligatorio solo para las cajas que prestan este servicio. </a:t>
            </a:r>
            <a:endParaRPr lang="es-CO" sz="1200" i="1" dirty="0">
              <a:effectLst>
                <a:outerShdw blurRad="38100" dist="38100" dir="2700000" algn="tl">
                  <a:srgbClr val="000000">
                    <a:alpha val="43137"/>
                  </a:srgbClr>
                </a:outerShdw>
              </a:effectLst>
            </a:endParaRPr>
          </a:p>
        </p:txBody>
      </p:sp>
      <p:graphicFrame>
        <p:nvGraphicFramePr>
          <p:cNvPr id="4" name="3 Tabla"/>
          <p:cNvGraphicFramePr>
            <a:graphicFrameLocks noGrp="1"/>
          </p:cNvGraphicFramePr>
          <p:nvPr>
            <p:extLst>
              <p:ext uri="{D42A27DB-BD31-4B8C-83A1-F6EECF244321}">
                <p14:modId xmlns:p14="http://schemas.microsoft.com/office/powerpoint/2010/main" val="352858579"/>
              </p:ext>
            </p:extLst>
          </p:nvPr>
        </p:nvGraphicFramePr>
        <p:xfrm>
          <a:off x="307975" y="1131590"/>
          <a:ext cx="8440488" cy="4039262"/>
        </p:xfrm>
        <a:graphic>
          <a:graphicData uri="http://schemas.openxmlformats.org/drawingml/2006/table">
            <a:tbl>
              <a:tblPr firstRow="1" firstCol="1" bandRow="1">
                <a:tableStyleId>{5C22544A-7EE6-4342-B048-85BDC9FD1C3A}</a:tableStyleId>
              </a:tblPr>
              <a:tblGrid>
                <a:gridCol w="1599729">
                  <a:extLst>
                    <a:ext uri="{9D8B030D-6E8A-4147-A177-3AD203B41FA5}">
                      <a16:colId xmlns:a16="http://schemas.microsoft.com/office/drawing/2014/main" val="20000"/>
                    </a:ext>
                  </a:extLst>
                </a:gridCol>
                <a:gridCol w="5328591">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tblGrid>
              <a:tr h="116968">
                <a:tc>
                  <a:txBody>
                    <a:bodyPr/>
                    <a:lstStyle/>
                    <a:p>
                      <a:pPr algn="ctr">
                        <a:lnSpc>
                          <a:spcPct val="107000"/>
                        </a:lnSpc>
                        <a:spcAft>
                          <a:spcPts val="0"/>
                        </a:spcAft>
                      </a:pPr>
                      <a:r>
                        <a:rPr lang="en-US" sz="1000" dirty="0" err="1">
                          <a:effectLst/>
                          <a:uFill>
                            <a:solidFill>
                              <a:srgbClr val="000000"/>
                            </a:solidFill>
                          </a:uFill>
                        </a:rPr>
                        <a:t>Dato</a:t>
                      </a:r>
                      <a:endParaRPr lang="es-CO" sz="1000" dirty="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ctr">
                        <a:lnSpc>
                          <a:spcPct val="107000"/>
                        </a:lnSpc>
                        <a:spcAft>
                          <a:spcPts val="0"/>
                        </a:spcAft>
                      </a:pPr>
                      <a:r>
                        <a:rPr lang="en-US" sz="1000">
                          <a:effectLst/>
                          <a:uFill>
                            <a:solidFill>
                              <a:srgbClr val="000000"/>
                            </a:solidFill>
                          </a:uFill>
                        </a:rPr>
                        <a:t>Descripción</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ctr">
                        <a:lnSpc>
                          <a:spcPct val="107000"/>
                        </a:lnSpc>
                        <a:spcAft>
                          <a:spcPts val="0"/>
                        </a:spcAft>
                      </a:pPr>
                      <a:r>
                        <a:rPr lang="en-US" sz="1000">
                          <a:effectLst/>
                          <a:uFill>
                            <a:solidFill>
                              <a:srgbClr val="000000"/>
                            </a:solidFill>
                          </a:uFill>
                        </a:rPr>
                        <a:t>Tipo Dato</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0"/>
                  </a:ext>
                </a:extLst>
              </a:tr>
              <a:tr h="406452">
                <a:tc>
                  <a:txBody>
                    <a:bodyPr/>
                    <a:lstStyle/>
                    <a:p>
                      <a:pPr>
                        <a:lnSpc>
                          <a:spcPct val="107000"/>
                        </a:lnSpc>
                        <a:spcAft>
                          <a:spcPts val="0"/>
                        </a:spcAft>
                      </a:pPr>
                      <a:r>
                        <a:rPr lang="en-US" sz="1000">
                          <a:effectLst/>
                          <a:uFill>
                            <a:solidFill>
                              <a:srgbClr val="000000"/>
                            </a:solidFill>
                          </a:uFill>
                        </a:rPr>
                        <a:t>Tipo de Identificación Afiliado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gn="just">
                        <a:lnSpc>
                          <a:spcPct val="107000"/>
                        </a:lnSpc>
                        <a:spcAft>
                          <a:spcPts val="0"/>
                        </a:spcAft>
                      </a:pPr>
                      <a:r>
                        <a:rPr lang="en-US" sz="1000">
                          <a:effectLst/>
                          <a:uFill>
                            <a:solidFill>
                              <a:srgbClr val="000000"/>
                            </a:solidFill>
                          </a:uFill>
                        </a:rPr>
                        <a:t>Tipo de identificación del afiliado reportado. </a:t>
                      </a:r>
                      <a:endParaRPr lang="es-CO" sz="1000">
                        <a:effectLst/>
                        <a:uFill>
                          <a:solidFill>
                            <a:srgbClr val="000000"/>
                          </a:solidFill>
                        </a:uFill>
                      </a:endParaRPr>
                    </a:p>
                    <a:p>
                      <a:pPr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nSpc>
                          <a:spcPct val="107000"/>
                        </a:lnSpc>
                        <a:spcAft>
                          <a:spcPts val="0"/>
                        </a:spcAft>
                      </a:pPr>
                      <a:r>
                        <a:rPr lang="es-ES_tradnl" sz="1000" u="none" strike="noStrike" dirty="0">
                          <a:effectLst/>
                          <a:uFill>
                            <a:solidFill>
                              <a:srgbClr val="0563C1"/>
                            </a:solidFill>
                          </a:uFill>
                          <a:hlinkClick r:id="rId3" action="ppaction://hlinkfile"/>
                        </a:rPr>
                        <a:t>Tabla 4: </a:t>
                      </a:r>
                      <a:r>
                        <a:rPr lang="es-ES_tradnl" sz="1000" u="none" strike="noStrike" dirty="0" smtClean="0">
                          <a:effectLst/>
                          <a:uFill>
                            <a:solidFill>
                              <a:srgbClr val="0563C1"/>
                            </a:solidFill>
                          </a:uFill>
                        </a:rPr>
                        <a:t> </a:t>
                      </a:r>
                      <a:r>
                        <a:rPr lang="es-ES_tradnl" sz="1000" u="none" strike="noStrike" dirty="0" smtClean="0">
                          <a:effectLst/>
                          <a:uFill>
                            <a:solidFill>
                              <a:srgbClr val="0563C1"/>
                            </a:solidFill>
                          </a:uFill>
                          <a:hlinkClick r:id="rId3" action="ppaction://hlinkfile"/>
                        </a:rPr>
                        <a:t>TIPO</a:t>
                      </a:r>
                      <a:r>
                        <a:rPr lang="es-ES_tradnl" sz="1000" u="none" strike="noStrike" dirty="0" smtClean="0">
                          <a:effectLst/>
                          <a:uFill>
                            <a:solidFill>
                              <a:srgbClr val="000000"/>
                            </a:solidFill>
                          </a:uFill>
                          <a:hlinkClick r:id="rId3" action="ppaction://hlinkfile"/>
                        </a:rPr>
                        <a:t> </a:t>
                      </a:r>
                      <a:endParaRPr lang="es-CO" sz="1000" dirty="0">
                        <a:effectLst/>
                        <a:uFill>
                          <a:solidFill>
                            <a:srgbClr val="000000"/>
                          </a:solidFill>
                        </a:uFill>
                      </a:endParaRPr>
                    </a:p>
                    <a:p>
                      <a:pPr>
                        <a:lnSpc>
                          <a:spcPct val="107000"/>
                        </a:lnSpc>
                        <a:spcAft>
                          <a:spcPts val="0"/>
                        </a:spcAft>
                      </a:pPr>
                      <a:r>
                        <a:rPr lang="es-ES_tradnl" sz="1000" u="sng" dirty="0">
                          <a:effectLst/>
                          <a:uFill>
                            <a:solidFill>
                              <a:srgbClr val="000000"/>
                            </a:solidFill>
                          </a:uFill>
                          <a:hlinkClick r:id="rId3" action="ppaction://hlinkfile"/>
                        </a:rPr>
                        <a:t>IDENTIFICACIÓN</a:t>
                      </a:r>
                      <a:r>
                        <a:rPr lang="en-US" sz="1000" dirty="0">
                          <a:effectLst/>
                          <a:uFill>
                            <a:solidFill>
                              <a:srgbClr val="000000"/>
                            </a:solidFill>
                          </a:uFill>
                        </a:rPr>
                        <a:t> </a:t>
                      </a:r>
                      <a:r>
                        <a:rPr lang="en-US" sz="1000" dirty="0" smtClean="0">
                          <a:effectLst/>
                          <a:uFill>
                            <a:solidFill>
                              <a:srgbClr val="000000"/>
                            </a:solidFill>
                          </a:uFill>
                        </a:rPr>
                        <a:t> </a:t>
                      </a:r>
                      <a:r>
                        <a:rPr lang="en-US" sz="1000" dirty="0" err="1" smtClean="0">
                          <a:effectLst/>
                          <a:uFill>
                            <a:solidFill>
                              <a:srgbClr val="000000"/>
                            </a:solidFill>
                          </a:uFill>
                        </a:rPr>
                        <a:t>Numérico</a:t>
                      </a:r>
                      <a:r>
                        <a:rPr lang="en-US" sz="1000" dirty="0" smtClean="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tc>
                <a:extLst>
                  <a:ext uri="{0D108BD9-81ED-4DB2-BD59-A6C34878D82A}">
                    <a16:rowId xmlns:a16="http://schemas.microsoft.com/office/drawing/2014/main" val="10001"/>
                  </a:ext>
                </a:extLst>
              </a:tr>
              <a:tr h="385415">
                <a:tc>
                  <a:txBody>
                    <a:bodyPr/>
                    <a:lstStyle/>
                    <a:p>
                      <a:pPr>
                        <a:lnSpc>
                          <a:spcPct val="107000"/>
                        </a:lnSpc>
                        <a:spcAft>
                          <a:spcPts val="0"/>
                        </a:spcAft>
                      </a:pPr>
                      <a:r>
                        <a:rPr lang="en-US" sz="1000" dirty="0" err="1">
                          <a:effectLst/>
                          <a:uFill>
                            <a:solidFill>
                              <a:srgbClr val="000000"/>
                            </a:solidFill>
                          </a:uFill>
                        </a:rPr>
                        <a:t>Número</a:t>
                      </a:r>
                      <a:r>
                        <a:rPr lang="en-US" sz="1000" dirty="0">
                          <a:effectLst/>
                          <a:uFill>
                            <a:solidFill>
                              <a:srgbClr val="000000"/>
                            </a:solidFill>
                          </a:uFill>
                        </a:rPr>
                        <a:t> de </a:t>
                      </a:r>
                      <a:r>
                        <a:rPr lang="en-US" sz="1000" dirty="0" smtClean="0">
                          <a:effectLst/>
                          <a:uFill>
                            <a:solidFill>
                              <a:srgbClr val="000000"/>
                            </a:solidFill>
                          </a:uFill>
                        </a:rPr>
                        <a:t> </a:t>
                      </a:r>
                      <a:r>
                        <a:rPr lang="en-US" sz="1000" dirty="0" err="1" smtClean="0">
                          <a:effectLst/>
                          <a:uFill>
                            <a:solidFill>
                              <a:srgbClr val="000000"/>
                            </a:solidFill>
                          </a:uFill>
                        </a:rPr>
                        <a:t>Identificación</a:t>
                      </a:r>
                      <a:r>
                        <a:rPr lang="en-US" sz="1000" dirty="0" smtClean="0">
                          <a:effectLst/>
                          <a:uFill>
                            <a:solidFill>
                              <a:srgbClr val="000000"/>
                            </a:solidFill>
                          </a:uFill>
                        </a:rPr>
                        <a:t> </a:t>
                      </a:r>
                      <a:endParaRPr lang="es-CO" sz="1000" dirty="0">
                        <a:effectLst/>
                        <a:uFill>
                          <a:solidFill>
                            <a:srgbClr val="000000"/>
                          </a:solidFill>
                        </a:uFill>
                      </a:endParaRPr>
                    </a:p>
                    <a:p>
                      <a:pPr>
                        <a:lnSpc>
                          <a:spcPct val="107000"/>
                        </a:lnSpc>
                        <a:spcAft>
                          <a:spcPts val="0"/>
                        </a:spcAft>
                      </a:pPr>
                      <a:r>
                        <a:rPr lang="en-US" sz="1000" dirty="0" err="1">
                          <a:effectLst/>
                          <a:uFill>
                            <a:solidFill>
                              <a:srgbClr val="000000"/>
                            </a:solidFill>
                          </a:uFill>
                        </a:rPr>
                        <a:t>Afiliado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marR="33020" algn="just">
                        <a:lnSpc>
                          <a:spcPct val="107000"/>
                        </a:lnSpc>
                        <a:spcAft>
                          <a:spcPts val="0"/>
                        </a:spcAft>
                      </a:pPr>
                      <a:r>
                        <a:rPr lang="en-US" sz="1000">
                          <a:effectLst/>
                          <a:uFill>
                            <a:solidFill>
                              <a:srgbClr val="000000"/>
                            </a:solidFill>
                          </a:uFill>
                        </a:rPr>
                        <a:t>Número de identificación del afiliado reportado. Se debe reportar sin puntos ni comas. </a:t>
                      </a:r>
                      <a:endParaRPr lang="es-CO" sz="1000">
                        <a:effectLst/>
                        <a:uFill>
                          <a:solidFill>
                            <a:srgbClr val="000000"/>
                          </a:solidFill>
                        </a:uFill>
                      </a:endParaRPr>
                    </a:p>
                    <a:p>
                      <a:pPr marR="33020"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Alfanumérico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2"/>
                  </a:ext>
                </a:extLst>
              </a:tr>
              <a:tr h="388204">
                <a:tc>
                  <a:txBody>
                    <a:bodyPr/>
                    <a:lstStyle/>
                    <a:p>
                      <a:pPr marL="1270">
                        <a:lnSpc>
                          <a:spcPct val="107000"/>
                        </a:lnSpc>
                        <a:spcAft>
                          <a:spcPts val="0"/>
                        </a:spcAft>
                      </a:pPr>
                      <a:r>
                        <a:rPr lang="en-US" sz="1000">
                          <a:effectLst/>
                          <a:uFill>
                            <a:solidFill>
                              <a:srgbClr val="000000"/>
                            </a:solidFill>
                          </a:uFill>
                        </a:rPr>
                        <a:t>Categoría_Acredita</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just">
                        <a:lnSpc>
                          <a:spcPct val="107000"/>
                        </a:lnSpc>
                        <a:spcAft>
                          <a:spcPts val="0"/>
                        </a:spcAft>
                      </a:pPr>
                      <a:r>
                        <a:rPr lang="es-ES_tradnl" sz="1000">
                          <a:effectLst/>
                          <a:uFill>
                            <a:solidFill>
                              <a:srgbClr val="000000"/>
                            </a:solidFill>
                          </a:uFill>
                        </a:rPr>
                        <a:t>Hace referencia a la categoría cuando el beneficiario acredita el derecho. Puede coincidir o no con la categoría reportada en la estructura 2-002</a:t>
                      </a:r>
                      <a:r>
                        <a:rPr lang="en-US" sz="1000">
                          <a:effectLst/>
                          <a:uFill>
                            <a:solidFill>
                              <a:srgbClr val="000000"/>
                            </a:solidFill>
                          </a:uFill>
                        </a:rPr>
                        <a:t>ª </a:t>
                      </a:r>
                      <a:r>
                        <a:rPr lang="es-ES_tradnl" sz="1000">
                          <a:effectLst/>
                          <a:uFill>
                            <a:solidFill>
                              <a:srgbClr val="000000"/>
                            </a:solidFill>
                          </a:uFill>
                        </a:rPr>
                        <a:t>AFILIADOS</a:t>
                      </a:r>
                      <a:endParaRPr lang="es-CO" sz="1000">
                        <a:effectLst/>
                        <a:uFill>
                          <a:solidFill>
                            <a:srgbClr val="000000"/>
                          </a:solidFill>
                        </a:uFill>
                      </a:endParaRPr>
                    </a:p>
                    <a:p>
                      <a:pPr algn="just">
                        <a:lnSpc>
                          <a:spcPct val="107000"/>
                        </a:lnSpc>
                        <a:spcAft>
                          <a:spcPts val="0"/>
                        </a:spcAft>
                      </a:pPr>
                      <a:r>
                        <a:rPr lang="es-ES_tradnl" sz="1000">
                          <a:effectLst/>
                          <a:uFill>
                            <a:solidFill>
                              <a:srgbClr val="000000"/>
                            </a:solidFill>
                          </a:uFill>
                        </a:rPr>
                        <a:t> </a:t>
                      </a:r>
                      <a:r>
                        <a:rPr lang="en-US" sz="1000">
                          <a:effectLst/>
                          <a:uFill>
                            <a:solidFill>
                              <a:srgbClr val="000000"/>
                            </a:solidFill>
                          </a:uFill>
                        </a:rPr>
                        <a:t>Campo Obligatorio</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s-ES_tradnl" sz="1000" dirty="0">
                          <a:effectLst/>
                          <a:uFill>
                            <a:solidFill>
                              <a:srgbClr val="000000"/>
                            </a:solidFill>
                          </a:uFill>
                        </a:rPr>
                        <a:t>Tabla 8: CATEGORÍA Numérico</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3"/>
                  </a:ext>
                </a:extLst>
              </a:tr>
              <a:tr h="388204">
                <a:tc>
                  <a:txBody>
                    <a:bodyPr/>
                    <a:lstStyle/>
                    <a:p>
                      <a:pPr marL="1270">
                        <a:lnSpc>
                          <a:spcPct val="107000"/>
                        </a:lnSpc>
                        <a:spcAft>
                          <a:spcPts val="0"/>
                        </a:spcAft>
                      </a:pPr>
                      <a:r>
                        <a:rPr lang="en-US" sz="1000">
                          <a:effectLst/>
                          <a:uFill>
                            <a:solidFill>
                              <a:srgbClr val="000000"/>
                            </a:solidFill>
                          </a:uFill>
                        </a:rPr>
                        <a:t>Valor fondo origen 4%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algn="just">
                        <a:lnSpc>
                          <a:spcPct val="107000"/>
                        </a:lnSpc>
                        <a:spcAft>
                          <a:spcPts val="0"/>
                        </a:spcAft>
                      </a:pPr>
                      <a:r>
                        <a:rPr lang="en-US" sz="1000">
                          <a:effectLst/>
                          <a:uFill>
                            <a:solidFill>
                              <a:srgbClr val="000000"/>
                            </a:solidFill>
                          </a:uFill>
                        </a:rPr>
                        <a:t>Monto total de los recursos del fondo originados en el 4%. </a:t>
                      </a:r>
                      <a:endParaRPr lang="es-CO" sz="1000">
                        <a:effectLst/>
                        <a:uFill>
                          <a:solidFill>
                            <a:srgbClr val="000000"/>
                          </a:solidFill>
                        </a:uFill>
                      </a:endParaRPr>
                    </a:p>
                    <a:p>
                      <a:pPr marL="1270" algn="just">
                        <a:lnSpc>
                          <a:spcPct val="107000"/>
                        </a:lnSpc>
                        <a:spcAft>
                          <a:spcPts val="0"/>
                        </a:spcAft>
                      </a:pPr>
                      <a:r>
                        <a:rPr lang="en-US" sz="1000">
                          <a:effectLst/>
                          <a:uFill>
                            <a:solidFill>
                              <a:srgbClr val="000000"/>
                            </a:solidFill>
                          </a:uFill>
                        </a:rPr>
                        <a:t>Valor en pesos, sin decimales ni separadores. Cero (0) si no aplica. </a:t>
                      </a:r>
                      <a:endParaRPr lang="es-CO" sz="1000">
                        <a:effectLst/>
                        <a:uFill>
                          <a:solidFill>
                            <a:srgbClr val="000000"/>
                          </a:solidFill>
                        </a:uFill>
                      </a:endParaRPr>
                    </a:p>
                    <a:p>
                      <a:pPr marL="1270">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4"/>
                  </a:ext>
                </a:extLst>
              </a:tr>
              <a:tr h="388204">
                <a:tc>
                  <a:txBody>
                    <a:bodyPr/>
                    <a:lstStyle/>
                    <a:p>
                      <a:pPr marL="1270">
                        <a:lnSpc>
                          <a:spcPct val="107000"/>
                        </a:lnSpc>
                        <a:spcAft>
                          <a:spcPts val="0"/>
                        </a:spcAft>
                      </a:pPr>
                      <a:r>
                        <a:rPr lang="en-US" sz="1000">
                          <a:effectLst/>
                          <a:uFill>
                            <a:solidFill>
                              <a:srgbClr val="000000"/>
                            </a:solidFill>
                          </a:uFill>
                        </a:rPr>
                        <a:t>Valor fondo otras fuentes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algn="just">
                        <a:lnSpc>
                          <a:spcPct val="107000"/>
                        </a:lnSpc>
                        <a:spcAft>
                          <a:spcPts val="0"/>
                        </a:spcAft>
                      </a:pPr>
                      <a:r>
                        <a:rPr lang="en-US" sz="1000">
                          <a:effectLst/>
                          <a:uFill>
                            <a:solidFill>
                              <a:srgbClr val="000000"/>
                            </a:solidFill>
                          </a:uFill>
                        </a:rPr>
                        <a:t>Monto total de los recursos del fondo originados en otras fuentes. </a:t>
                      </a:r>
                      <a:endParaRPr lang="es-CO" sz="1000">
                        <a:effectLst/>
                        <a:uFill>
                          <a:solidFill>
                            <a:srgbClr val="000000"/>
                          </a:solidFill>
                        </a:uFill>
                      </a:endParaRPr>
                    </a:p>
                    <a:p>
                      <a:pPr marL="1270" algn="just">
                        <a:lnSpc>
                          <a:spcPct val="107000"/>
                        </a:lnSpc>
                        <a:spcAft>
                          <a:spcPts val="0"/>
                        </a:spcAft>
                      </a:pPr>
                      <a:r>
                        <a:rPr lang="en-US" sz="1000">
                          <a:effectLst/>
                          <a:uFill>
                            <a:solidFill>
                              <a:srgbClr val="000000"/>
                            </a:solidFill>
                          </a:uFill>
                        </a:rPr>
                        <a:t>Valor en pesos, sin decimales ni separadores. Cero (0) si no aplica. </a:t>
                      </a:r>
                      <a:endParaRPr lang="es-CO" sz="1000">
                        <a:effectLst/>
                        <a:uFill>
                          <a:solidFill>
                            <a:srgbClr val="000000"/>
                          </a:solidFill>
                        </a:uFill>
                      </a:endParaRPr>
                    </a:p>
                    <a:p>
                      <a:pPr marL="1270">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5"/>
                  </a:ext>
                </a:extLst>
              </a:tr>
              <a:tr h="320006">
                <a:tc>
                  <a:txBody>
                    <a:bodyPr/>
                    <a:lstStyle/>
                    <a:p>
                      <a:pPr marL="1270">
                        <a:lnSpc>
                          <a:spcPct val="107000"/>
                        </a:lnSpc>
                        <a:spcAft>
                          <a:spcPts val="0"/>
                        </a:spcAft>
                      </a:pPr>
                      <a:r>
                        <a:rPr lang="en-US" sz="1000">
                          <a:effectLst/>
                          <a:uFill>
                            <a:solidFill>
                              <a:srgbClr val="000000"/>
                            </a:solidFill>
                          </a:uFill>
                        </a:rPr>
                        <a:t>Modalidad de crédito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33020" algn="just">
                        <a:lnSpc>
                          <a:spcPct val="107000"/>
                        </a:lnSpc>
                        <a:spcAft>
                          <a:spcPts val="0"/>
                        </a:spcAft>
                      </a:pPr>
                      <a:r>
                        <a:rPr lang="en-US" sz="1000">
                          <a:effectLst/>
                          <a:uFill>
                            <a:solidFill>
                              <a:srgbClr val="000000"/>
                            </a:solidFill>
                          </a:uFill>
                        </a:rPr>
                        <a:t>Código de crédito que ha utilizado el afiliado a la Caja de Compensación Familiar.  </a:t>
                      </a:r>
                      <a:endParaRPr lang="es-CO" sz="1000">
                        <a:effectLst/>
                        <a:uFill>
                          <a:solidFill>
                            <a:srgbClr val="000000"/>
                          </a:solidFill>
                        </a:uFill>
                      </a:endParaRPr>
                    </a:p>
                    <a:p>
                      <a:pPr marL="1270" marR="33020"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36419" marT="22072" marB="22072" anchor="ctr"/>
                </a:tc>
                <a:tc>
                  <a:txBody>
                    <a:bodyPr/>
                    <a:lstStyle/>
                    <a:p>
                      <a:pPr algn="just">
                        <a:lnSpc>
                          <a:spcPct val="107000"/>
                        </a:lnSpc>
                        <a:spcAft>
                          <a:spcPts val="0"/>
                        </a:spcAft>
                      </a:pPr>
                      <a:r>
                        <a:rPr lang="es-ES_tradnl" sz="1000" u="none" strike="noStrike" dirty="0">
                          <a:effectLst/>
                          <a:uFill>
                            <a:solidFill>
                              <a:srgbClr val="0563C1"/>
                            </a:solidFill>
                          </a:uFill>
                          <a:hlinkClick r:id="rId4" action="ppaction://hlinkfile"/>
                        </a:rPr>
                        <a:t>Tabla 66</a:t>
                      </a:r>
                      <a:r>
                        <a:rPr lang="es-ES_tradnl" sz="1000" u="none" strike="noStrike" dirty="0" smtClean="0">
                          <a:effectLst/>
                          <a:uFill>
                            <a:solidFill>
                              <a:srgbClr val="0563C1"/>
                            </a:solidFill>
                          </a:uFill>
                          <a:hlinkClick r:id="rId4" action="ppaction://hlinkfile"/>
                        </a:rPr>
                        <a:t>:</a:t>
                      </a:r>
                      <a:r>
                        <a:rPr lang="es-ES_tradnl" sz="1000" u="none" strike="noStrike" dirty="0" smtClean="0">
                          <a:effectLst/>
                          <a:uFill>
                            <a:solidFill>
                              <a:srgbClr val="0563C1"/>
                            </a:solidFill>
                          </a:uFill>
                        </a:rPr>
                        <a:t> </a:t>
                      </a:r>
                      <a:r>
                        <a:rPr lang="es-ES_tradnl" sz="1000" u="sng" dirty="0" smtClean="0">
                          <a:effectLst/>
                          <a:uFill>
                            <a:solidFill>
                              <a:srgbClr val="000000"/>
                            </a:solidFill>
                          </a:uFill>
                          <a:hlinkClick r:id="rId4" action="ppaction://hlinkfile"/>
                        </a:rPr>
                        <a:t>MODALIDAD </a:t>
                      </a:r>
                      <a:r>
                        <a:rPr lang="es-ES_tradnl" sz="1000" u="sng" dirty="0">
                          <a:effectLst/>
                          <a:uFill>
                            <a:solidFill>
                              <a:srgbClr val="000000"/>
                            </a:solidFill>
                          </a:uFill>
                          <a:hlinkClick r:id="rId4" action="ppaction://hlinkfile"/>
                        </a:rPr>
                        <a:t>DE CRÉDITO SOCIAL</a:t>
                      </a:r>
                      <a:endParaRPr lang="es-CO" sz="1000" dirty="0">
                        <a:effectLst/>
                        <a:uFill>
                          <a:solidFill>
                            <a:srgbClr val="000000"/>
                          </a:solidFill>
                        </a:uFill>
                      </a:endParaRPr>
                    </a:p>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tc>
                <a:extLst>
                  <a:ext uri="{0D108BD9-81ED-4DB2-BD59-A6C34878D82A}">
                    <a16:rowId xmlns:a16="http://schemas.microsoft.com/office/drawing/2014/main" val="10006"/>
                  </a:ext>
                </a:extLst>
              </a:tr>
              <a:tr h="246547">
                <a:tc>
                  <a:txBody>
                    <a:bodyPr/>
                    <a:lstStyle/>
                    <a:p>
                      <a:pPr marL="1270">
                        <a:lnSpc>
                          <a:spcPct val="107000"/>
                        </a:lnSpc>
                        <a:spcAft>
                          <a:spcPts val="0"/>
                        </a:spcAft>
                      </a:pPr>
                      <a:r>
                        <a:rPr lang="en-US" sz="1000">
                          <a:effectLst/>
                          <a:uFill>
                            <a:solidFill>
                              <a:srgbClr val="000000"/>
                            </a:solidFill>
                          </a:uFill>
                        </a:rPr>
                        <a:t>Tasa de interés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31750" algn="just">
                        <a:lnSpc>
                          <a:spcPct val="107000"/>
                        </a:lnSpc>
                        <a:spcAft>
                          <a:spcPts val="0"/>
                        </a:spcAft>
                      </a:pPr>
                      <a:r>
                        <a:rPr lang="en-US" sz="1000" dirty="0" err="1">
                          <a:effectLst/>
                          <a:uFill>
                            <a:solidFill>
                              <a:srgbClr val="000000"/>
                            </a:solidFill>
                          </a:uFill>
                        </a:rPr>
                        <a:t>Tasa</a:t>
                      </a:r>
                      <a:r>
                        <a:rPr lang="en-US" sz="1000" dirty="0">
                          <a:effectLst/>
                          <a:uFill>
                            <a:solidFill>
                              <a:srgbClr val="000000"/>
                            </a:solidFill>
                          </a:uFill>
                        </a:rPr>
                        <a:t> de </a:t>
                      </a:r>
                      <a:r>
                        <a:rPr lang="en-US" sz="1000" dirty="0" err="1">
                          <a:effectLst/>
                          <a:uFill>
                            <a:solidFill>
                              <a:srgbClr val="000000"/>
                            </a:solidFill>
                          </a:uFill>
                        </a:rPr>
                        <a:t>interés</a:t>
                      </a:r>
                      <a:r>
                        <a:rPr lang="en-US" sz="1000" dirty="0">
                          <a:effectLst/>
                          <a:uFill>
                            <a:solidFill>
                              <a:srgbClr val="000000"/>
                            </a:solidFill>
                          </a:uFill>
                        </a:rPr>
                        <a:t> </a:t>
                      </a:r>
                      <a:r>
                        <a:rPr lang="en-US" sz="1000" dirty="0" err="1">
                          <a:effectLst/>
                          <a:uFill>
                            <a:solidFill>
                              <a:srgbClr val="000000"/>
                            </a:solidFill>
                          </a:uFill>
                        </a:rPr>
                        <a:t>efectiva</a:t>
                      </a:r>
                      <a:r>
                        <a:rPr lang="en-US" sz="1000" dirty="0">
                          <a:effectLst/>
                          <a:uFill>
                            <a:solidFill>
                              <a:srgbClr val="000000"/>
                            </a:solidFill>
                          </a:uFill>
                        </a:rPr>
                        <a:t> </a:t>
                      </a:r>
                      <a:r>
                        <a:rPr lang="en-US" sz="1000" dirty="0" err="1">
                          <a:effectLst/>
                          <a:uFill>
                            <a:solidFill>
                              <a:srgbClr val="000000"/>
                            </a:solidFill>
                          </a:uFill>
                        </a:rPr>
                        <a:t>anual</a:t>
                      </a:r>
                      <a:r>
                        <a:rPr lang="en-US" sz="1000" dirty="0">
                          <a:effectLst/>
                          <a:uFill>
                            <a:solidFill>
                              <a:srgbClr val="000000"/>
                            </a:solidFill>
                          </a:uFill>
                        </a:rPr>
                        <a:t> </a:t>
                      </a:r>
                      <a:r>
                        <a:rPr lang="en-US" sz="1000" dirty="0" err="1">
                          <a:effectLst/>
                          <a:uFill>
                            <a:solidFill>
                              <a:srgbClr val="000000"/>
                            </a:solidFill>
                          </a:uFill>
                        </a:rPr>
                        <a:t>aplicada</a:t>
                      </a:r>
                      <a:r>
                        <a:rPr lang="en-US" sz="1000" dirty="0">
                          <a:effectLst/>
                          <a:uFill>
                            <a:solidFill>
                              <a:srgbClr val="000000"/>
                            </a:solidFill>
                          </a:uFill>
                        </a:rPr>
                        <a:t> de </a:t>
                      </a:r>
                      <a:r>
                        <a:rPr lang="en-US" sz="1000" dirty="0" err="1">
                          <a:effectLst/>
                          <a:uFill>
                            <a:solidFill>
                              <a:srgbClr val="000000"/>
                            </a:solidFill>
                          </a:uFill>
                        </a:rPr>
                        <a:t>acuerdo</a:t>
                      </a:r>
                      <a:r>
                        <a:rPr lang="en-US" sz="1000" dirty="0">
                          <a:effectLst/>
                          <a:uFill>
                            <a:solidFill>
                              <a:srgbClr val="000000"/>
                            </a:solidFill>
                          </a:uFill>
                        </a:rPr>
                        <a:t> con la </a:t>
                      </a:r>
                      <a:r>
                        <a:rPr lang="en-US" sz="1000" dirty="0" err="1">
                          <a:effectLst/>
                          <a:uFill>
                            <a:solidFill>
                              <a:srgbClr val="000000"/>
                            </a:solidFill>
                          </a:uFill>
                        </a:rPr>
                        <a:t>modalidad</a:t>
                      </a:r>
                      <a:r>
                        <a:rPr lang="en-US" sz="1000" dirty="0">
                          <a:effectLst/>
                          <a:uFill>
                            <a:solidFill>
                              <a:srgbClr val="000000"/>
                            </a:solidFill>
                          </a:uFill>
                        </a:rPr>
                        <a:t> de </a:t>
                      </a:r>
                      <a:r>
                        <a:rPr lang="en-US" sz="1000" dirty="0" err="1">
                          <a:effectLst/>
                          <a:uFill>
                            <a:solidFill>
                              <a:srgbClr val="000000"/>
                            </a:solidFill>
                          </a:uFill>
                        </a:rPr>
                        <a:t>crédito</a:t>
                      </a:r>
                      <a:r>
                        <a:rPr lang="en-US" sz="1000" dirty="0">
                          <a:effectLst/>
                          <a:uFill>
                            <a:solidFill>
                              <a:srgbClr val="000000"/>
                            </a:solidFill>
                          </a:uFill>
                        </a:rPr>
                        <a:t> y </a:t>
                      </a:r>
                      <a:r>
                        <a:rPr lang="en-US" sz="1000" dirty="0" err="1">
                          <a:effectLst/>
                          <a:uFill>
                            <a:solidFill>
                              <a:srgbClr val="000000"/>
                            </a:solidFill>
                          </a:uFill>
                        </a:rPr>
                        <a:t>categoría</a:t>
                      </a:r>
                      <a:r>
                        <a:rPr lang="en-US" sz="1000" dirty="0">
                          <a:effectLst/>
                          <a:uFill>
                            <a:solidFill>
                              <a:srgbClr val="000000"/>
                            </a:solidFill>
                          </a:uFill>
                        </a:rPr>
                        <a:t>.  </a:t>
                      </a:r>
                      <a:endParaRPr lang="es-CO" sz="1000" dirty="0">
                        <a:effectLst/>
                        <a:uFill>
                          <a:solidFill>
                            <a:srgbClr val="000000"/>
                          </a:solidFill>
                        </a:uFill>
                      </a:endParaRPr>
                    </a:p>
                  </a:txBody>
                  <a:tcPr marL="22624" marR="35867" marT="22072" marB="22072"/>
                </a:tc>
                <a:tc>
                  <a:txBody>
                    <a:bodyPr/>
                    <a:lstStyle/>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7"/>
                  </a:ext>
                </a:extLst>
              </a:tr>
              <a:tr h="456401">
                <a:tc>
                  <a:txBody>
                    <a:bodyPr/>
                    <a:lstStyle/>
                    <a:p>
                      <a:pPr marL="1270">
                        <a:lnSpc>
                          <a:spcPct val="107000"/>
                        </a:lnSpc>
                        <a:spcAft>
                          <a:spcPts val="0"/>
                        </a:spcAft>
                      </a:pPr>
                      <a:r>
                        <a:rPr lang="en-US" sz="1000">
                          <a:effectLst/>
                          <a:uFill>
                            <a:solidFill>
                              <a:srgbClr val="000000"/>
                            </a:solidFill>
                          </a:uFill>
                        </a:rPr>
                        <a:t>Valor monto créditos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62230" algn="just">
                        <a:lnSpc>
                          <a:spcPct val="107000"/>
                        </a:lnSpc>
                        <a:spcAft>
                          <a:spcPts val="0"/>
                        </a:spcAft>
                      </a:pPr>
                      <a:r>
                        <a:rPr lang="en-US" sz="1000" dirty="0">
                          <a:effectLst/>
                          <a:uFill>
                            <a:solidFill>
                              <a:srgbClr val="000000"/>
                            </a:solidFill>
                          </a:uFill>
                        </a:rPr>
                        <a:t>Valor total de los </a:t>
                      </a:r>
                      <a:r>
                        <a:rPr lang="en-US" sz="1000" dirty="0" err="1">
                          <a:effectLst/>
                          <a:uFill>
                            <a:solidFill>
                              <a:srgbClr val="000000"/>
                            </a:solidFill>
                          </a:uFill>
                        </a:rPr>
                        <a:t>créditos</a:t>
                      </a:r>
                      <a:r>
                        <a:rPr lang="en-US" sz="1000" dirty="0">
                          <a:effectLst/>
                          <a:uFill>
                            <a:solidFill>
                              <a:srgbClr val="000000"/>
                            </a:solidFill>
                          </a:uFill>
                        </a:rPr>
                        <a:t> </a:t>
                      </a:r>
                      <a:r>
                        <a:rPr lang="en-US" sz="1000" dirty="0" err="1">
                          <a:effectLst/>
                          <a:uFill>
                            <a:solidFill>
                              <a:srgbClr val="000000"/>
                            </a:solidFill>
                          </a:uFill>
                        </a:rPr>
                        <a:t>desembolsados</a:t>
                      </a:r>
                      <a:r>
                        <a:rPr lang="en-US" sz="1000" dirty="0">
                          <a:effectLst/>
                          <a:uFill>
                            <a:solidFill>
                              <a:srgbClr val="000000"/>
                            </a:solidFill>
                          </a:uFill>
                        </a:rPr>
                        <a:t> </a:t>
                      </a:r>
                      <a:r>
                        <a:rPr lang="en-US" sz="1000" dirty="0" err="1">
                          <a:effectLst/>
                          <a:uFill>
                            <a:solidFill>
                              <a:srgbClr val="000000"/>
                            </a:solidFill>
                          </a:uFill>
                        </a:rPr>
                        <a:t>por</a:t>
                      </a:r>
                      <a:r>
                        <a:rPr lang="en-US" sz="1000" dirty="0">
                          <a:effectLst/>
                          <a:uFill>
                            <a:solidFill>
                              <a:srgbClr val="000000"/>
                            </a:solidFill>
                          </a:uFill>
                        </a:rPr>
                        <a:t> </a:t>
                      </a:r>
                      <a:r>
                        <a:rPr lang="en-US" sz="1000" dirty="0" err="1">
                          <a:effectLst/>
                          <a:uFill>
                            <a:solidFill>
                              <a:srgbClr val="000000"/>
                            </a:solidFill>
                          </a:uFill>
                        </a:rPr>
                        <a:t>modalidad</a:t>
                      </a:r>
                      <a:r>
                        <a:rPr lang="en-US" sz="1000" dirty="0">
                          <a:effectLst/>
                          <a:uFill>
                            <a:solidFill>
                              <a:srgbClr val="000000"/>
                            </a:solidFill>
                          </a:uFill>
                        </a:rPr>
                        <a:t>, </a:t>
                      </a:r>
                      <a:r>
                        <a:rPr lang="en-US" sz="1000" dirty="0" err="1">
                          <a:effectLst/>
                          <a:uFill>
                            <a:solidFill>
                              <a:srgbClr val="000000"/>
                            </a:solidFill>
                          </a:uFill>
                        </a:rPr>
                        <a:t>categoría</a:t>
                      </a:r>
                      <a:r>
                        <a:rPr lang="en-US" sz="1000" dirty="0">
                          <a:effectLst/>
                          <a:uFill>
                            <a:solidFill>
                              <a:srgbClr val="000000"/>
                            </a:solidFill>
                          </a:uFill>
                        </a:rPr>
                        <a:t> y </a:t>
                      </a:r>
                      <a:r>
                        <a:rPr lang="en-US" sz="1000" dirty="0" err="1">
                          <a:effectLst/>
                          <a:uFill>
                            <a:solidFill>
                              <a:srgbClr val="000000"/>
                            </a:solidFill>
                          </a:uFill>
                        </a:rPr>
                        <a:t>sexo</a:t>
                      </a:r>
                      <a:r>
                        <a:rPr lang="en-US" sz="1000" dirty="0">
                          <a:effectLst/>
                          <a:uFill>
                            <a:solidFill>
                              <a:srgbClr val="000000"/>
                            </a:solidFill>
                          </a:uFill>
                        </a:rPr>
                        <a:t> en el </a:t>
                      </a:r>
                      <a:r>
                        <a:rPr lang="en-US" sz="1000" dirty="0" err="1">
                          <a:effectLst/>
                          <a:uFill>
                            <a:solidFill>
                              <a:srgbClr val="000000"/>
                            </a:solidFill>
                          </a:uFill>
                        </a:rPr>
                        <a:t>período</a:t>
                      </a:r>
                      <a:r>
                        <a:rPr lang="en-US" sz="1000" dirty="0">
                          <a:effectLst/>
                          <a:uFill>
                            <a:solidFill>
                              <a:srgbClr val="000000"/>
                            </a:solidFill>
                          </a:uFill>
                        </a:rPr>
                        <a:t> </a:t>
                      </a:r>
                      <a:r>
                        <a:rPr lang="en-US" sz="1000" dirty="0" err="1">
                          <a:effectLst/>
                          <a:uFill>
                            <a:solidFill>
                              <a:srgbClr val="000000"/>
                            </a:solidFill>
                          </a:uFill>
                        </a:rPr>
                        <a:t>reportado</a:t>
                      </a:r>
                      <a:r>
                        <a:rPr lang="en-US" sz="1000" dirty="0">
                          <a:effectLst/>
                          <a:uFill>
                            <a:solidFill>
                              <a:srgbClr val="000000"/>
                            </a:solidFill>
                          </a:uFill>
                        </a:rPr>
                        <a:t>.  </a:t>
                      </a:r>
                      <a:r>
                        <a:rPr lang="en-US" sz="1000" dirty="0" smtClean="0">
                          <a:effectLst/>
                          <a:uFill>
                            <a:solidFill>
                              <a:srgbClr val="000000"/>
                            </a:solidFill>
                          </a:uFill>
                        </a:rPr>
                        <a:t> Valor </a:t>
                      </a:r>
                      <a:r>
                        <a:rPr lang="en-US" sz="1000" dirty="0">
                          <a:effectLst/>
                          <a:uFill>
                            <a:solidFill>
                              <a:srgbClr val="000000"/>
                            </a:solidFill>
                          </a:uFill>
                        </a:rPr>
                        <a:t>en pesos, sin </a:t>
                      </a:r>
                      <a:r>
                        <a:rPr lang="en-US" sz="1000" dirty="0" err="1">
                          <a:effectLst/>
                          <a:uFill>
                            <a:solidFill>
                              <a:srgbClr val="000000"/>
                            </a:solidFill>
                          </a:uFill>
                        </a:rPr>
                        <a:t>decimales</a:t>
                      </a:r>
                      <a:r>
                        <a:rPr lang="en-US" sz="1000" dirty="0">
                          <a:effectLst/>
                          <a:uFill>
                            <a:solidFill>
                              <a:srgbClr val="000000"/>
                            </a:solidFill>
                          </a:uFill>
                        </a:rPr>
                        <a:t> </a:t>
                      </a:r>
                      <a:r>
                        <a:rPr lang="en-US" sz="1000" dirty="0" err="1">
                          <a:effectLst/>
                          <a:uFill>
                            <a:solidFill>
                              <a:srgbClr val="000000"/>
                            </a:solidFill>
                          </a:uFill>
                        </a:rPr>
                        <a:t>ni</a:t>
                      </a:r>
                      <a:r>
                        <a:rPr lang="en-US" sz="1000" dirty="0">
                          <a:effectLst/>
                          <a:uFill>
                            <a:solidFill>
                              <a:srgbClr val="000000"/>
                            </a:solidFill>
                          </a:uFill>
                        </a:rPr>
                        <a:t> </a:t>
                      </a:r>
                      <a:r>
                        <a:rPr lang="en-US" sz="1000" dirty="0" err="1">
                          <a:effectLst/>
                          <a:uFill>
                            <a:solidFill>
                              <a:srgbClr val="000000"/>
                            </a:solidFill>
                          </a:uFill>
                        </a:rPr>
                        <a:t>separadores</a:t>
                      </a:r>
                      <a:r>
                        <a:rPr lang="en-US" sz="1000" dirty="0">
                          <a:effectLst/>
                          <a:uFill>
                            <a:solidFill>
                              <a:srgbClr val="000000"/>
                            </a:solidFill>
                          </a:uFill>
                        </a:rPr>
                        <a:t>. </a:t>
                      </a:r>
                      <a:endParaRPr lang="es-CO" sz="1000" dirty="0">
                        <a:effectLst/>
                        <a:uFill>
                          <a:solidFill>
                            <a:srgbClr val="000000"/>
                          </a:solidFill>
                        </a:uFill>
                      </a:endParaRPr>
                    </a:p>
                    <a:p>
                      <a:pPr marL="1270">
                        <a:lnSpc>
                          <a:spcPct val="107000"/>
                        </a:lnSpc>
                        <a:spcAft>
                          <a:spcPts val="0"/>
                        </a:spcAft>
                      </a:pPr>
                      <a:r>
                        <a:rPr lang="en-US" sz="1000" dirty="0">
                          <a:effectLst/>
                          <a:uFill>
                            <a:solidFill>
                              <a:srgbClr val="000000"/>
                            </a:solidFill>
                          </a:uFill>
                        </a:rPr>
                        <a:t>Campo </a:t>
                      </a:r>
                      <a:r>
                        <a:rPr lang="en-US" sz="1000" dirty="0" err="1">
                          <a:effectLst/>
                          <a:uFill>
                            <a:solidFill>
                              <a:srgbClr val="000000"/>
                            </a:solidFill>
                          </a:uFill>
                        </a:rPr>
                        <a:t>Obligatorio</a:t>
                      </a:r>
                      <a:endParaRPr lang="es-CO" sz="1000" dirty="0">
                        <a:solidFill>
                          <a:srgbClr val="000000"/>
                        </a:solidFill>
                        <a:effectLst/>
                        <a:uFill>
                          <a:solidFill>
                            <a:srgbClr val="000000"/>
                          </a:solidFill>
                        </a:uFill>
                        <a:latin typeface="Calibri"/>
                        <a:ea typeface="Calibri"/>
                        <a:cs typeface="Calibri"/>
                      </a:endParaRPr>
                    </a:p>
                  </a:txBody>
                  <a:tcPr marL="22624" marR="49111" marT="22072" marB="22072"/>
                </a:tc>
                <a:tc>
                  <a:txBody>
                    <a:bodyPr/>
                    <a:lstStyle/>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982028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a16="http://schemas.microsoft.com/office/drawing/2014/main" id="{CE38C0CF-B2CA-466B-8CC8-8C12619D2B15}"/>
              </a:ext>
            </a:extLst>
          </p:cNvPr>
          <p:cNvSpPr/>
          <p:nvPr/>
        </p:nvSpPr>
        <p:spPr>
          <a:xfrm>
            <a:off x="1691680" y="253509"/>
            <a:ext cx="5616624" cy="646331"/>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a:solidFill>
                  <a:schemeClr val="accent6">
                    <a:lumMod val="75000"/>
                  </a:schemeClr>
                </a:solidFill>
              </a:rPr>
              <a:t>2-013B. </a:t>
            </a:r>
            <a:r>
              <a:rPr lang="en-US" sz="1200" b="1" cap="all" dirty="0" err="1">
                <a:solidFill>
                  <a:schemeClr val="accent6">
                    <a:lumMod val="75000"/>
                  </a:schemeClr>
                </a:solidFill>
              </a:rPr>
              <a:t>Crédito</a:t>
            </a:r>
            <a:r>
              <a:rPr lang="en-US" sz="1200" b="1" cap="all" dirty="0">
                <a:solidFill>
                  <a:schemeClr val="accent6">
                    <a:lumMod val="75000"/>
                  </a:schemeClr>
                </a:solidFill>
              </a:rPr>
              <a:t> </a:t>
            </a:r>
            <a:r>
              <a:rPr lang="en-US" sz="1200" b="1" cap="all" dirty="0" smtClean="0">
                <a:solidFill>
                  <a:schemeClr val="accent6">
                    <a:lumMod val="75000"/>
                  </a:schemeClr>
                </a:solidFill>
              </a:rPr>
              <a:t>social (</a:t>
            </a:r>
            <a:r>
              <a:rPr lang="en-US" sz="1200" b="1" cap="all" dirty="0">
                <a:solidFill>
                  <a:schemeClr val="accent6">
                    <a:lumMod val="75000"/>
                  </a:schemeClr>
                </a:solidFill>
              </a:rPr>
              <a:t>MICRODATO) </a:t>
            </a:r>
          </a:p>
          <a:p>
            <a:pPr algn="ctr"/>
            <a:r>
              <a:rPr lang="en-US" sz="1200" b="1" cap="all" dirty="0" smtClean="0">
                <a:solidFill>
                  <a:schemeClr val="tx2"/>
                </a:solidFill>
              </a:rPr>
              <a:t> </a:t>
            </a:r>
            <a:endParaRPr lang="en-US" sz="1200" b="1" cap="all" dirty="0">
              <a:solidFill>
                <a:schemeClr val="tx2"/>
              </a:solidFill>
            </a:endParaRPr>
          </a:p>
        </p:txBody>
      </p:sp>
      <p:sp>
        <p:nvSpPr>
          <p:cNvPr id="47" name="Rectángulo 1">
            <a:extLst>
              <a:ext uri="{FF2B5EF4-FFF2-40B4-BE49-F238E27FC236}">
                <a16:creationId xmlns:a16="http://schemas.microsoft.com/office/drawing/2014/main" id="{3B9E288C-B6DD-430E-A4AB-11B7DDC5FE56}"/>
              </a:ext>
            </a:extLst>
          </p:cNvPr>
          <p:cNvSpPr/>
          <p:nvPr/>
        </p:nvSpPr>
        <p:spPr>
          <a:xfrm>
            <a:off x="975331" y="2762710"/>
            <a:ext cx="7794738" cy="692497"/>
          </a:xfrm>
          <a:prstGeom prst="rect">
            <a:avLst/>
          </a:prstGeom>
        </p:spPr>
        <p:txBody>
          <a:bodyPr wrap="square">
            <a:spAutoFit/>
          </a:bodyPr>
          <a:lstStyle/>
          <a:p>
            <a:pPr algn="just"/>
            <a:r>
              <a:rPr lang="es-CO" sz="1300" dirty="0" smtClean="0"/>
              <a:t>Esta categoría no incluye la variable SEXO del afiliado porque el </a:t>
            </a:r>
            <a:r>
              <a:rPr lang="es-CO" sz="1300" dirty="0"/>
              <a:t>sistema de información a través del número de identificación del afiliado que esta presente en las estructuras AFILIADOS </a:t>
            </a:r>
            <a:r>
              <a:rPr lang="es-CO" sz="1300" dirty="0" smtClean="0"/>
              <a:t>le </a:t>
            </a:r>
            <a:r>
              <a:rPr lang="es-CO" sz="1300" dirty="0"/>
              <a:t>asigna por defecto el sexo.</a:t>
            </a:r>
            <a:endParaRPr lang="es-CO" sz="1200" dirty="0"/>
          </a:p>
        </p:txBody>
      </p:sp>
      <p:grpSp>
        <p:nvGrpSpPr>
          <p:cNvPr id="50" name="Groupe 2">
            <a:extLst>
              <a:ext uri="{FF2B5EF4-FFF2-40B4-BE49-F238E27FC236}">
                <a16:creationId xmlns:a16="http://schemas.microsoft.com/office/drawing/2014/main" id="{5A2028C0-6E8C-4B9A-8597-1DC3706AEB76}"/>
              </a:ext>
            </a:extLst>
          </p:cNvPr>
          <p:cNvGrpSpPr/>
          <p:nvPr/>
        </p:nvGrpSpPr>
        <p:grpSpPr>
          <a:xfrm>
            <a:off x="486971" y="853107"/>
            <a:ext cx="411074" cy="877120"/>
            <a:chOff x="7812360" y="1196752"/>
            <a:chExt cx="929938" cy="2387190"/>
          </a:xfrm>
        </p:grpSpPr>
        <p:grpSp>
          <p:nvGrpSpPr>
            <p:cNvPr id="51" name="Groupe 28">
              <a:extLst>
                <a:ext uri="{FF2B5EF4-FFF2-40B4-BE49-F238E27FC236}">
                  <a16:creationId xmlns:a16="http://schemas.microsoft.com/office/drawing/2014/main"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id="{7174DCD3-DEAB-4149-966A-29BDEDE8AD48}"/>
              </a:ext>
            </a:extLst>
          </p:cNvPr>
          <p:cNvGrpSpPr/>
          <p:nvPr/>
        </p:nvGrpSpPr>
        <p:grpSpPr>
          <a:xfrm>
            <a:off x="502279" y="1748901"/>
            <a:ext cx="391178" cy="939242"/>
            <a:chOff x="7812360" y="1196752"/>
            <a:chExt cx="929938" cy="2387190"/>
          </a:xfrm>
        </p:grpSpPr>
        <p:grpSp>
          <p:nvGrpSpPr>
            <p:cNvPr id="60" name="Groupe 74">
              <a:extLst>
                <a:ext uri="{FF2B5EF4-FFF2-40B4-BE49-F238E27FC236}">
                  <a16:creationId xmlns:a16="http://schemas.microsoft.com/office/drawing/2014/main"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id="{67F42862-D00A-426F-BE55-05A06D5E1668}"/>
              </a:ext>
            </a:extLst>
          </p:cNvPr>
          <p:cNvGrpSpPr/>
          <p:nvPr/>
        </p:nvGrpSpPr>
        <p:grpSpPr>
          <a:xfrm>
            <a:off x="486127" y="2913833"/>
            <a:ext cx="417071" cy="857745"/>
            <a:chOff x="7812360" y="1196752"/>
            <a:chExt cx="929938" cy="2387190"/>
          </a:xfrm>
        </p:grpSpPr>
        <p:grpSp>
          <p:nvGrpSpPr>
            <p:cNvPr id="69" name="Groupe 83">
              <a:extLst>
                <a:ext uri="{FF2B5EF4-FFF2-40B4-BE49-F238E27FC236}">
                  <a16:creationId xmlns:a16="http://schemas.microsoft.com/office/drawing/2014/main"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17" name="116 Rectángulo"/>
          <p:cNvSpPr/>
          <p:nvPr/>
        </p:nvSpPr>
        <p:spPr>
          <a:xfrm>
            <a:off x="1076686" y="827368"/>
            <a:ext cx="7771009" cy="461665"/>
          </a:xfrm>
          <a:prstGeom prst="rect">
            <a:avLst/>
          </a:prstGeom>
        </p:spPr>
        <p:txBody>
          <a:bodyPr wrap="square">
            <a:spAutoFit/>
          </a:bodyPr>
          <a:lstStyle/>
          <a:p>
            <a:pPr algn="just"/>
            <a:r>
              <a:rPr lang="es-CO" sz="1200" dirty="0"/>
              <a:t>En el caso donde </a:t>
            </a:r>
            <a:r>
              <a:rPr lang="es-CO" sz="1200" dirty="0" smtClean="0"/>
              <a:t>a un </a:t>
            </a:r>
            <a:r>
              <a:rPr lang="es-CO" sz="1200" dirty="0"/>
              <a:t>afiliado se le otorgue más de un crédito en una misma modalidad y periodo de reporte se </a:t>
            </a:r>
            <a:r>
              <a:rPr lang="es-CO" sz="1200" dirty="0" smtClean="0"/>
              <a:t>deberá </a:t>
            </a:r>
            <a:r>
              <a:rPr lang="es-CO" sz="1200" dirty="0"/>
              <a:t>reportar una </a:t>
            </a:r>
            <a:r>
              <a:rPr lang="es-CO" sz="1200" dirty="0" smtClean="0"/>
              <a:t>línea </a:t>
            </a:r>
            <a:r>
              <a:rPr lang="es-CO" sz="1200" dirty="0"/>
              <a:t>por cada crédito.</a:t>
            </a:r>
          </a:p>
        </p:txBody>
      </p:sp>
      <p:sp>
        <p:nvSpPr>
          <p:cNvPr id="3" name="2 Rectángulo"/>
          <p:cNvSpPr/>
          <p:nvPr/>
        </p:nvSpPr>
        <p:spPr>
          <a:xfrm>
            <a:off x="975331" y="1551099"/>
            <a:ext cx="7996809" cy="646331"/>
          </a:xfrm>
          <a:prstGeom prst="rect">
            <a:avLst/>
          </a:prstGeom>
        </p:spPr>
        <p:txBody>
          <a:bodyPr wrap="square">
            <a:spAutoFit/>
          </a:bodyPr>
          <a:lstStyle/>
          <a:p>
            <a:pPr algn="just"/>
            <a:r>
              <a:rPr lang="es-CO" sz="1200" dirty="0"/>
              <a:t>Para la estructuras 2-012B SUBSIDIO EN ESPECIE MICRODATO se incluye la variable: Categoría _Acredita: Hace referencia a la categoría cuando el beneficiario acredita el derecho. Puede coincidir o no con la categoría reportada en la estructura 2-002A AFILIADOS. (aplican los códigos de la tabla de referencia 8)</a:t>
            </a:r>
          </a:p>
        </p:txBody>
      </p:sp>
    </p:spTree>
    <p:extLst>
      <p:ext uri="{BB962C8B-B14F-4D97-AF65-F5344CB8AC3E}">
        <p14:creationId xmlns:p14="http://schemas.microsoft.com/office/powerpoint/2010/main" val="575736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851920" y="1563638"/>
            <a:ext cx="5049392" cy="1788469"/>
          </a:xfrm>
          <a:prstGeom prst="rect">
            <a:avLst/>
          </a:prstGeom>
        </p:spPr>
        <p:txBody>
          <a:bodyPr wrap="square" lIns="64291" tIns="32146" rIns="64291" bIns="32146">
            <a:spAutoFit/>
          </a:bodyPr>
          <a:lstStyle/>
          <a:p>
            <a:pPr algn="r"/>
            <a:r>
              <a:rPr lang="es-ES_tradnl" sz="3200" b="1" dirty="0">
                <a:solidFill>
                  <a:schemeClr val="bg1">
                    <a:lumMod val="65000"/>
                  </a:schemeClr>
                </a:solidFill>
                <a:effectLst>
                  <a:outerShdw blurRad="38100" dist="38100" dir="2700000" algn="tl">
                    <a:srgbClr val="000000">
                      <a:alpha val="43137"/>
                    </a:srgbClr>
                  </a:outerShdw>
                </a:effectLst>
                <a:latin typeface="+mj-lt"/>
                <a:ea typeface="Arial" charset="0"/>
                <a:cs typeface="Arial" charset="0"/>
              </a:rPr>
              <a:t> </a:t>
            </a:r>
          </a:p>
          <a:p>
            <a:pPr algn="r"/>
            <a:r>
              <a:rPr lang="es-CO" sz="2000" b="1" dirty="0">
                <a:solidFill>
                  <a:schemeClr val="bg1">
                    <a:lumMod val="65000"/>
                  </a:schemeClr>
                </a:solidFill>
                <a:effectLst>
                  <a:outerShdw blurRad="38100" dist="38100" dir="2700000" algn="tl">
                    <a:srgbClr val="000000">
                      <a:alpha val="43137"/>
                    </a:srgbClr>
                  </a:outerShdw>
                </a:effectLst>
                <a:latin typeface="+mj-lt"/>
                <a:cs typeface="Arial" charset="0"/>
              </a:rPr>
              <a:t>Muchas Gracias!</a:t>
            </a:r>
          </a:p>
          <a:p>
            <a:pPr algn="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a:p>
            <a:pPr algn="r"/>
            <a:r>
              <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hlinkClick r:id="rId3"/>
              </a:rPr>
              <a:t>estadística@ssf.gov.co</a:t>
            </a: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a:p>
            <a:pPr algn="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p:txBody>
      </p:sp>
    </p:spTree>
    <p:extLst>
      <p:ext uri="{BB962C8B-B14F-4D97-AF65-F5344CB8AC3E}">
        <p14:creationId xmlns:p14="http://schemas.microsoft.com/office/powerpoint/2010/main" val="3432124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55776" y="1347614"/>
            <a:ext cx="6345536" cy="1850024"/>
          </a:xfrm>
          <a:prstGeom prst="rect">
            <a:avLst/>
          </a:prstGeom>
        </p:spPr>
        <p:txBody>
          <a:bodyPr wrap="square" lIns="64291" tIns="32146" rIns="64291" bIns="32146">
            <a:spAutoFit/>
          </a:bodyPr>
          <a:lstStyle/>
          <a:p>
            <a:pPr algn="r"/>
            <a:r>
              <a:rPr lang="es-ES_tradnl" sz="3200" b="1" dirty="0">
                <a:solidFill>
                  <a:schemeClr val="tx2"/>
                </a:solidFill>
                <a:effectLst>
                  <a:outerShdw blurRad="38100" dist="38100" dir="2700000" algn="tl">
                    <a:srgbClr val="000000">
                      <a:alpha val="43137"/>
                    </a:srgbClr>
                  </a:outerShdw>
                </a:effectLst>
                <a:latin typeface="+mj-lt"/>
                <a:ea typeface="Arial" charset="0"/>
                <a:cs typeface="Arial" charset="0"/>
              </a:rPr>
              <a:t> </a:t>
            </a:r>
          </a:p>
          <a:p>
            <a:pPr algn="r"/>
            <a:r>
              <a:rPr lang="es-CO" sz="2800" b="1" dirty="0" smtClean="0">
                <a:solidFill>
                  <a:schemeClr val="tx2"/>
                </a:solidFill>
                <a:effectLst>
                  <a:outerShdw blurRad="38100" dist="38100" dir="2700000" algn="tl">
                    <a:srgbClr val="000000">
                      <a:alpha val="43137"/>
                    </a:srgbClr>
                  </a:outerShdw>
                </a:effectLst>
                <a:latin typeface="+mj-lt"/>
                <a:ea typeface="Arial" charset="0"/>
                <a:cs typeface="Arial" charset="0"/>
              </a:rPr>
              <a:t>2º Comité Técnico Estadístico 2019</a:t>
            </a:r>
          </a:p>
          <a:p>
            <a:pPr algn="r"/>
            <a:endParaRPr lang="es-CO" sz="2800" b="1" dirty="0">
              <a:solidFill>
                <a:schemeClr val="tx2"/>
              </a:solidFill>
              <a:effectLst>
                <a:outerShdw blurRad="38100" dist="38100" dir="2700000" algn="tl">
                  <a:srgbClr val="000000">
                    <a:alpha val="43137"/>
                  </a:srgbClr>
                </a:outerShdw>
              </a:effectLst>
              <a:latin typeface="+mj-lt"/>
              <a:ea typeface="Arial" charset="0"/>
              <a:cs typeface="Arial" charset="0"/>
            </a:endParaRPr>
          </a:p>
          <a:p>
            <a:pPr algn="r"/>
            <a:r>
              <a:rPr lang="es-CO" sz="2800" b="1" dirty="0" smtClean="0">
                <a:solidFill>
                  <a:schemeClr val="bg1">
                    <a:lumMod val="50000"/>
                  </a:schemeClr>
                </a:solidFill>
                <a:effectLst>
                  <a:outerShdw blurRad="38100" dist="38100" dir="2700000" algn="tl">
                    <a:srgbClr val="000000">
                      <a:alpha val="43137"/>
                    </a:srgbClr>
                  </a:outerShdw>
                </a:effectLst>
                <a:latin typeface="+mj-lt"/>
                <a:ea typeface="Arial" charset="0"/>
                <a:cs typeface="Arial" charset="0"/>
              </a:rPr>
              <a:t>Temas pendientes Comité Anterior</a:t>
            </a:r>
            <a:endParaRPr lang="es-CO" sz="3200" b="1" dirty="0">
              <a:solidFill>
                <a:schemeClr val="bg1">
                  <a:lumMod val="50000"/>
                </a:schemeClr>
              </a:solidFill>
              <a:effectLst>
                <a:outerShdw blurRad="38100" dist="38100" dir="2700000" algn="tl">
                  <a:srgbClr val="000000">
                    <a:alpha val="43137"/>
                  </a:srgbClr>
                </a:outerShdw>
              </a:effectLst>
              <a:latin typeface="+mj-lt"/>
              <a:ea typeface="Arial" charset="0"/>
              <a:cs typeface="Arial" charset="0"/>
            </a:endParaRPr>
          </a:p>
        </p:txBody>
      </p:sp>
    </p:spTree>
    <p:extLst>
      <p:ext uri="{BB962C8B-B14F-4D97-AF65-F5344CB8AC3E}">
        <p14:creationId xmlns:p14="http://schemas.microsoft.com/office/powerpoint/2010/main" val="367029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323528" y="987574"/>
            <a:ext cx="8496944" cy="3323987"/>
          </a:xfrm>
          <a:prstGeom prst="rect">
            <a:avLst/>
          </a:prstGeom>
        </p:spPr>
        <p:txBody>
          <a:bodyPr wrap="square">
            <a:spAutoFit/>
          </a:bodyPr>
          <a:lstStyle/>
          <a:p>
            <a:pPr algn="just"/>
            <a:r>
              <a:rPr lang="es-CO" sz="1400" dirty="0"/>
              <a:t>De acuerdo con el artículo 7 de la Ley 21 de 1982, por la cual se modifica el régimen de subsidio familiar, están </a:t>
            </a:r>
            <a:r>
              <a:rPr lang="es-CO" sz="1400" u="sng" dirty="0" smtClean="0">
                <a:solidFill>
                  <a:schemeClr val="tx2"/>
                </a:solidFill>
                <a:effectLst>
                  <a:outerShdw blurRad="38100" dist="38100" dir="2700000" algn="tl">
                    <a:srgbClr val="000000">
                      <a:alpha val="43137"/>
                    </a:srgbClr>
                  </a:outerShdw>
                </a:effectLst>
              </a:rPr>
              <a:t>obligados </a:t>
            </a:r>
            <a:r>
              <a:rPr lang="es-CO" sz="1400" u="sng" dirty="0">
                <a:solidFill>
                  <a:schemeClr val="tx2"/>
                </a:solidFill>
                <a:effectLst>
                  <a:outerShdw blurRad="38100" dist="38100" dir="2700000" algn="tl">
                    <a:srgbClr val="000000">
                      <a:alpha val="43137"/>
                    </a:srgbClr>
                  </a:outerShdw>
                </a:effectLst>
              </a:rPr>
              <a:t>a pagar el subsidio </a:t>
            </a:r>
            <a:r>
              <a:rPr lang="es-CO" sz="1400" u="sng" dirty="0" smtClean="0">
                <a:solidFill>
                  <a:schemeClr val="tx2"/>
                </a:solidFill>
                <a:effectLst>
                  <a:outerShdw blurRad="38100" dist="38100" dir="2700000" algn="tl">
                    <a:srgbClr val="000000">
                      <a:alpha val="43137"/>
                    </a:srgbClr>
                  </a:outerShdw>
                </a:effectLst>
              </a:rPr>
              <a:t>familiar(1) </a:t>
            </a:r>
            <a:r>
              <a:rPr lang="es-CO" sz="1400" dirty="0"/>
              <a:t>y a efectuar aportes para el Servicio Nacional de Aprendizaje Sena (SENA</a:t>
            </a:r>
            <a:r>
              <a:rPr lang="es-CO" sz="1400" dirty="0" smtClean="0"/>
              <a:t>): </a:t>
            </a:r>
          </a:p>
          <a:p>
            <a:pPr algn="just"/>
            <a:endParaRPr lang="es-CO" sz="1400" dirty="0"/>
          </a:p>
          <a:p>
            <a:pPr algn="just"/>
            <a:r>
              <a:rPr lang="es-CO" sz="1400" dirty="0"/>
              <a:t>1. La Nación, por intermedio de los Ministerios, Departamentos Administrativos y Superintendencias.</a:t>
            </a:r>
          </a:p>
          <a:p>
            <a:pPr algn="just"/>
            <a:r>
              <a:rPr lang="es-CO" sz="1400" dirty="0" smtClean="0"/>
              <a:t>2</a:t>
            </a:r>
            <a:r>
              <a:rPr lang="es-CO" sz="1400" dirty="0"/>
              <a:t>. Los Departamentos, Intendencias, Comisarías, el Distrito Especial de Bogotá y los Municipios.</a:t>
            </a:r>
          </a:p>
          <a:p>
            <a:pPr algn="just"/>
            <a:r>
              <a:rPr lang="es-CO" sz="1400" dirty="0" smtClean="0"/>
              <a:t>3</a:t>
            </a:r>
            <a:r>
              <a:rPr lang="es-CO" sz="1400" dirty="0"/>
              <a:t>. Los establecimientos públicos, las empresas industriales y comerciales y las empresas de economía mixta de los órdenes nacional, departamental, </a:t>
            </a:r>
            <a:r>
              <a:rPr lang="es-CO" sz="1400" dirty="0" err="1"/>
              <a:t>intendencial</a:t>
            </a:r>
            <a:r>
              <a:rPr lang="es-CO" sz="1400" dirty="0"/>
              <a:t>, distrital y municipal</a:t>
            </a:r>
            <a:r>
              <a:rPr lang="es-CO" sz="1400" dirty="0" smtClean="0"/>
              <a:t>.</a:t>
            </a:r>
          </a:p>
          <a:p>
            <a:pPr algn="just"/>
            <a:r>
              <a:rPr lang="es-CO" sz="1400" dirty="0" smtClean="0"/>
              <a:t>4.</a:t>
            </a:r>
            <a:r>
              <a:rPr lang="es-CO" sz="1400" dirty="0"/>
              <a:t> </a:t>
            </a:r>
            <a:r>
              <a:rPr lang="es-CO" sz="1400" u="sng" dirty="0">
                <a:solidFill>
                  <a:schemeClr val="tx2"/>
                </a:solidFill>
                <a:effectLst>
                  <a:outerShdw blurRad="38100" dist="38100" dir="2700000" algn="tl">
                    <a:srgbClr val="000000">
                      <a:alpha val="43137"/>
                    </a:srgbClr>
                  </a:outerShdw>
                </a:effectLst>
              </a:rPr>
              <a:t>los empleadores que ocupen uno o más trabajadores permanentes.</a:t>
            </a:r>
            <a:endParaRPr lang="es-CO" sz="1400" dirty="0">
              <a:solidFill>
                <a:schemeClr val="tx2"/>
              </a:solidFill>
              <a:effectLst>
                <a:outerShdw blurRad="38100" dist="38100" dir="2700000" algn="tl">
                  <a:srgbClr val="000000">
                    <a:alpha val="43137"/>
                  </a:srgbClr>
                </a:outerShdw>
              </a:effectLst>
            </a:endParaRPr>
          </a:p>
          <a:p>
            <a:pPr algn="just"/>
            <a:endParaRPr lang="es-CO" sz="1400" dirty="0" smtClean="0"/>
          </a:p>
          <a:p>
            <a:pPr algn="just"/>
            <a:r>
              <a:rPr lang="es-CO" sz="1400" dirty="0" smtClean="0"/>
              <a:t>Según </a:t>
            </a:r>
            <a:r>
              <a:rPr lang="es-CO" sz="1400" dirty="0"/>
              <a:t>el artículo 14 </a:t>
            </a:r>
            <a:r>
              <a:rPr lang="es-CO" sz="1400" i="1" dirty="0"/>
              <a:t>ibídem</a:t>
            </a:r>
            <a:r>
              <a:rPr lang="es-CO" sz="1400" dirty="0"/>
              <a:t>, </a:t>
            </a:r>
            <a:r>
              <a:rPr lang="es-CO" sz="1400" u="sng" dirty="0">
                <a:solidFill>
                  <a:schemeClr val="tx2"/>
                </a:solidFill>
                <a:effectLst>
                  <a:outerShdw blurRad="38100" dist="38100" dir="2700000" algn="tl">
                    <a:srgbClr val="000000">
                      <a:alpha val="43137"/>
                    </a:srgbClr>
                  </a:outerShdw>
                </a:effectLst>
              </a:rPr>
              <a:t>para efectos del régimen del subsidio familiar se entenderá por empleador toda persona natural o jurídica que tenga trabajadores a su servicio </a:t>
            </a:r>
            <a:r>
              <a:rPr lang="es-CO" sz="1400" dirty="0"/>
              <a:t>y se encuentre dentro de la enumeración hecha en el artículo 7o. de la presente Ley</a:t>
            </a:r>
            <a:r>
              <a:rPr lang="es-CO" sz="1400" dirty="0" smtClean="0"/>
              <a:t>.</a:t>
            </a:r>
          </a:p>
          <a:p>
            <a:pPr algn="just"/>
            <a:endParaRPr lang="es-CO" sz="1400" dirty="0"/>
          </a:p>
          <a:p>
            <a:pPr algn="just"/>
            <a:r>
              <a:rPr lang="es-CO" sz="1400" i="1" dirty="0" smtClean="0">
                <a:effectLst>
                  <a:outerShdw blurRad="38100" dist="38100" dir="2700000" algn="tl">
                    <a:srgbClr val="000000">
                      <a:alpha val="43137"/>
                    </a:srgbClr>
                  </a:outerShdw>
                </a:effectLst>
              </a:rPr>
              <a:t>(subrayado fuera del texto)</a:t>
            </a:r>
            <a:endParaRPr lang="es-CO" sz="1400" i="1" dirty="0">
              <a:effectLst>
                <a:outerShdw blurRad="38100" dist="38100" dir="2700000" algn="tl">
                  <a:srgbClr val="000000">
                    <a:alpha val="43137"/>
                  </a:srgbClr>
                </a:outerShdw>
              </a:effectLst>
            </a:endParaRPr>
          </a:p>
        </p:txBody>
      </p:sp>
      <p:sp>
        <p:nvSpPr>
          <p:cNvPr id="30" name="29 Rectángulo"/>
          <p:cNvSpPr/>
          <p:nvPr/>
        </p:nvSpPr>
        <p:spPr>
          <a:xfrm>
            <a:off x="179512" y="4678670"/>
            <a:ext cx="8856984" cy="338554"/>
          </a:xfrm>
          <a:prstGeom prst="rect">
            <a:avLst/>
          </a:prstGeom>
        </p:spPr>
        <p:txBody>
          <a:bodyPr wrap="square">
            <a:spAutoFit/>
          </a:bodyPr>
          <a:lstStyle/>
          <a:p>
            <a:r>
              <a:rPr lang="es-CO" sz="800" b="1" dirty="0" smtClean="0"/>
              <a:t>(1) ARTICULO </a:t>
            </a:r>
            <a:r>
              <a:rPr lang="es-CO" sz="800" b="1" dirty="0"/>
              <a:t>12.</a:t>
            </a:r>
            <a:r>
              <a:rPr lang="es-CO" sz="800" dirty="0"/>
              <a:t> Los aportes hechos por los establecimientos públicos, las empresas industriales y comerciales y las empresas de economía mixta de los órdenes nacional, departamental, </a:t>
            </a:r>
            <a:r>
              <a:rPr lang="es-CO" sz="800" dirty="0" err="1"/>
              <a:t>intendencial</a:t>
            </a:r>
            <a:r>
              <a:rPr lang="es-CO" sz="800" dirty="0"/>
              <a:t>, </a:t>
            </a:r>
            <a:r>
              <a:rPr lang="es-CO" sz="800" dirty="0" err="1"/>
              <a:t>comisarial</a:t>
            </a:r>
            <a:r>
              <a:rPr lang="es-CO" sz="800" dirty="0"/>
              <a:t>, distrital y municipal y empleadores del sector privado, tendrán la siguiente destinación</a:t>
            </a:r>
            <a:r>
              <a:rPr lang="es-CO" sz="800" dirty="0" smtClean="0"/>
              <a:t>: 1</a:t>
            </a:r>
            <a:r>
              <a:rPr lang="es-CO" sz="800" dirty="0"/>
              <a:t>. </a:t>
            </a:r>
            <a:r>
              <a:rPr lang="es-CO" sz="800" dirty="0" smtClean="0"/>
              <a:t>El </a:t>
            </a:r>
            <a:r>
              <a:rPr lang="es-CO" sz="800" dirty="0"/>
              <a:t>cuatro por ciento (4%) para proveer el pago de subsidio familiar.</a:t>
            </a:r>
          </a:p>
        </p:txBody>
      </p:sp>
    </p:spTree>
    <p:extLst>
      <p:ext uri="{BB962C8B-B14F-4D97-AF65-F5344CB8AC3E}">
        <p14:creationId xmlns:p14="http://schemas.microsoft.com/office/powerpoint/2010/main" val="1225946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5" name="4 CuadroTexto"/>
          <p:cNvSpPr txBox="1"/>
          <p:nvPr/>
        </p:nvSpPr>
        <p:spPr>
          <a:xfrm>
            <a:off x="585998" y="1244560"/>
            <a:ext cx="7633170" cy="261610"/>
          </a:xfrm>
          <a:prstGeom prst="rect">
            <a:avLst/>
          </a:prstGeom>
          <a:noFill/>
        </p:spPr>
        <p:txBody>
          <a:bodyPr wrap="square" rtlCol="0">
            <a:spAutoFit/>
          </a:bodyPr>
          <a:lstStyle/>
          <a:p>
            <a:r>
              <a:rPr lang="es-CO" sz="1100" b="1" dirty="0" smtClean="0"/>
              <a:t>Evolución histórica mensual de las empresas con aportes 0 y sin trabajadores . Total Nacional, 2017- 2019p</a:t>
            </a:r>
            <a:endParaRPr lang="es-CO" sz="1100" b="1" dirty="0"/>
          </a:p>
        </p:txBody>
      </p:sp>
      <p:sp>
        <p:nvSpPr>
          <p:cNvPr id="6" name="5 CuadroTexto"/>
          <p:cNvSpPr txBox="1"/>
          <p:nvPr/>
        </p:nvSpPr>
        <p:spPr>
          <a:xfrm>
            <a:off x="294729" y="4435614"/>
            <a:ext cx="8572524" cy="707886"/>
          </a:xfrm>
          <a:prstGeom prst="rect">
            <a:avLst/>
          </a:prstGeom>
          <a:noFill/>
        </p:spPr>
        <p:txBody>
          <a:bodyPr wrap="square" rtlCol="0">
            <a:spAutoFit/>
          </a:bodyPr>
          <a:lstStyle/>
          <a:p>
            <a:r>
              <a:rPr lang="es-CO" sz="1000" dirty="0" smtClean="0"/>
              <a:t>p. Información preliminar sujeta a cambios por validación y actualización. </a:t>
            </a:r>
          </a:p>
          <a:p>
            <a:r>
              <a:rPr lang="es-CO" sz="1000" dirty="0" smtClean="0"/>
              <a:t>Nota: Se seleccionaron solo los aportantes tipo: EMPRESA y que </a:t>
            </a:r>
            <a:r>
              <a:rPr lang="es-CO" sz="1000" dirty="0"/>
              <a:t>figuraban con </a:t>
            </a:r>
            <a:r>
              <a:rPr lang="es-CO" sz="1000" dirty="0" smtClean="0"/>
              <a:t>Estado </a:t>
            </a:r>
            <a:r>
              <a:rPr lang="es-CO" sz="1000" dirty="0"/>
              <a:t>Empresa </a:t>
            </a:r>
            <a:r>
              <a:rPr lang="es-CO" sz="1000" dirty="0" smtClean="0"/>
              <a:t>(</a:t>
            </a:r>
            <a:r>
              <a:rPr lang="es-CO" sz="1000" dirty="0"/>
              <a:t>AFILIADA(O): AQUELLAS EMPRESAS QUE SE ENCUENTRAN VIGENTES A LA FECHA DE CORTE, INCLUYENDO EMPRESAS EN </a:t>
            </a:r>
            <a:r>
              <a:rPr lang="es-CO" sz="1000" dirty="0" smtClean="0"/>
              <a:t>MORA. </a:t>
            </a:r>
            <a:endParaRPr lang="es-CO" sz="1000" dirty="0"/>
          </a:p>
          <a:p>
            <a:r>
              <a:rPr lang="es-CO" sz="1000" dirty="0" smtClean="0"/>
              <a:t>Fuente SSF/SIREVAC fecha de consulta a base de datos SIGER: 25-09-19</a:t>
            </a:r>
            <a:endParaRPr lang="es-CO" sz="1000" dirty="0"/>
          </a:p>
        </p:txBody>
      </p:sp>
      <p:graphicFrame>
        <p:nvGraphicFramePr>
          <p:cNvPr id="7" name="1 Gráfico"/>
          <p:cNvGraphicFramePr>
            <a:graphicFrameLocks/>
          </p:cNvGraphicFramePr>
          <p:nvPr>
            <p:extLst>
              <p:ext uri="{D42A27DB-BD31-4B8C-83A1-F6EECF244321}">
                <p14:modId xmlns:p14="http://schemas.microsoft.com/office/powerpoint/2010/main" val="2651759536"/>
              </p:ext>
            </p:extLst>
          </p:nvPr>
        </p:nvGraphicFramePr>
        <p:xfrm>
          <a:off x="272281" y="1636975"/>
          <a:ext cx="8458201" cy="2795588"/>
        </p:xfrm>
        <a:graphic>
          <a:graphicData uri="http://schemas.openxmlformats.org/drawingml/2006/chart">
            <c:chart xmlns:c="http://schemas.openxmlformats.org/drawingml/2006/chart" xmlns:r="http://schemas.openxmlformats.org/officeDocument/2006/relationships" r:id="rId3"/>
          </a:graphicData>
        </a:graphic>
      </p:graphicFrame>
      <p:sp>
        <p:nvSpPr>
          <p:cNvPr id="8" name="1 Rectángulo"/>
          <p:cNvSpPr/>
          <p:nvPr/>
        </p:nvSpPr>
        <p:spPr>
          <a:xfrm>
            <a:off x="7067040" y="1470749"/>
            <a:ext cx="1440160" cy="415595"/>
          </a:xfrm>
          <a:prstGeom prst="rect">
            <a:avLst/>
          </a:prstGeom>
          <a:solidFill>
            <a:schemeClr val="bg1"/>
          </a:solid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CO" sz="1000" dirty="0" smtClean="0">
                <a:solidFill>
                  <a:schemeClr val="tx1"/>
                </a:solidFill>
              </a:rPr>
              <a:t>Promedio mensual 2019p: </a:t>
            </a:r>
            <a:r>
              <a:rPr lang="es-CO" sz="1000" dirty="0" smtClean="0">
                <a:solidFill>
                  <a:schemeClr val="tx1"/>
                </a:solidFill>
                <a:effectLst>
                  <a:outerShdw blurRad="38100" dist="38100" dir="2700000" algn="tl">
                    <a:srgbClr val="000000">
                      <a:alpha val="43137"/>
                    </a:srgbClr>
                  </a:outerShdw>
                </a:effectLst>
              </a:rPr>
              <a:t>82.759</a:t>
            </a:r>
            <a:endParaRPr lang="es-CO" dirty="0">
              <a:solidFill>
                <a:schemeClr val="tx1"/>
              </a:solidFill>
            </a:endParaRPr>
          </a:p>
        </p:txBody>
      </p:sp>
      <p:sp>
        <p:nvSpPr>
          <p:cNvPr id="9" name="8 Rectángulo"/>
          <p:cNvSpPr/>
          <p:nvPr/>
        </p:nvSpPr>
        <p:spPr>
          <a:xfrm>
            <a:off x="527037" y="564818"/>
            <a:ext cx="7961535" cy="430887"/>
          </a:xfrm>
          <a:prstGeom prst="rect">
            <a:avLst/>
          </a:prstGeom>
        </p:spPr>
        <p:txBody>
          <a:bodyPr wrap="square">
            <a:spAutoFit/>
          </a:bodyPr>
          <a:lstStyle/>
          <a:p>
            <a:pPr marL="285750" indent="-285750" algn="just">
              <a:buFont typeface="Wingdings" pitchFamily="2" charset="2"/>
              <a:buChar char="Ø"/>
            </a:pPr>
            <a:r>
              <a:rPr lang="es-CO" sz="1100" dirty="0" smtClean="0"/>
              <a:t> Las empresas que no registran trabajadores ni han realizado aportes en el periodo pasaron de representar en promedio el 9,9% de empresas reportadas mensualmente por las CCF en 2017 al 12,3% en 2019.</a:t>
            </a:r>
          </a:p>
        </p:txBody>
      </p:sp>
    </p:spTree>
    <p:extLst>
      <p:ext uri="{BB962C8B-B14F-4D97-AF65-F5344CB8AC3E}">
        <p14:creationId xmlns:p14="http://schemas.microsoft.com/office/powerpoint/2010/main" val="546631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539552" y="1059582"/>
            <a:ext cx="7848872" cy="4001095"/>
          </a:xfrm>
          <a:prstGeom prst="rect">
            <a:avLst/>
          </a:prstGeom>
        </p:spPr>
        <p:txBody>
          <a:bodyPr wrap="square">
            <a:spAutoFit/>
          </a:bodyPr>
          <a:lstStyle/>
          <a:p>
            <a:pPr algn="just"/>
            <a:r>
              <a:rPr lang="es-CO" b="1" u="sng" dirty="0" smtClean="0">
                <a:effectLst>
                  <a:outerShdw blurRad="38100" dist="38100" dir="2700000" algn="tl">
                    <a:srgbClr val="000000">
                      <a:alpha val="43137"/>
                    </a:srgbClr>
                  </a:outerShdw>
                </a:effectLst>
              </a:rPr>
              <a:t>Aspectos considerados:</a:t>
            </a:r>
          </a:p>
          <a:p>
            <a:pPr algn="just"/>
            <a:endParaRPr lang="es-CO" dirty="0"/>
          </a:p>
          <a:p>
            <a:pPr marL="285750" indent="-285750" algn="just">
              <a:buFont typeface="Wingdings" pitchFamily="2" charset="2"/>
              <a:buChar char="Ø"/>
            </a:pPr>
            <a:r>
              <a:rPr lang="es-CO" sz="1400" dirty="0" smtClean="0"/>
              <a:t>La Ley 81 de 1982 define qué se entiende por empleador y define quienes están obligados a pagar al sistema del subsidio familiar.</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De acuerdo con la norma, desde el punto de vista estadístico, resulta válido que para ser considerado como aportante al Sistema del Subsidio Familiar la «persona jurídica o persona natural» debe cumplir con dos condiciones incluyentes: tener trabajadores a su cargo (por lo menos uno) </a:t>
            </a:r>
            <a:r>
              <a:rPr lang="es-CO" sz="1400" u="sng" dirty="0" smtClean="0">
                <a:solidFill>
                  <a:srgbClr val="FF0000"/>
                </a:solidFill>
                <a:effectLst>
                  <a:outerShdw blurRad="38100" dist="38100" dir="2700000" algn="tl">
                    <a:srgbClr val="000000">
                      <a:alpha val="43137"/>
                    </a:srgbClr>
                  </a:outerShdw>
                </a:effectLst>
              </a:rPr>
              <a:t>Y</a:t>
            </a:r>
            <a:r>
              <a:rPr lang="es-CO" sz="1400" dirty="0" smtClean="0"/>
              <a:t> estar obligado a hacer aportes al sistema.</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Estos dos criterios permiten diferenciarlos de las empresas en mora, que no realizan aportes en un periodo pero que si registran trabajadores afiliados.</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u="sng" dirty="0" smtClean="0">
                <a:effectLst>
                  <a:outerShdw blurRad="38100" dist="38100" dir="2700000" algn="tl">
                    <a:srgbClr val="000000">
                      <a:alpha val="43137"/>
                    </a:srgbClr>
                  </a:outerShdw>
                </a:effectLst>
              </a:rPr>
              <a:t>Con base en esto la SSF excluye de sus informes estadísticos mensuales los empleadores (personas jurídicas) que no cumplan con estas dos condiciones simultáneamente</a:t>
            </a:r>
          </a:p>
          <a:p>
            <a:pPr algn="just"/>
            <a:endParaRPr lang="es-CO" dirty="0" smtClean="0"/>
          </a:p>
          <a:p>
            <a:pPr marL="285750" indent="-285750" algn="just">
              <a:buFont typeface="Wingdings" pitchFamily="2" charset="2"/>
              <a:buChar char="Ø"/>
            </a:pPr>
            <a:endParaRPr lang="es-CO" dirty="0" smtClean="0"/>
          </a:p>
        </p:txBody>
      </p:sp>
    </p:spTree>
    <p:extLst>
      <p:ext uri="{BB962C8B-B14F-4D97-AF65-F5344CB8AC3E}">
        <p14:creationId xmlns:p14="http://schemas.microsoft.com/office/powerpoint/2010/main" val="17816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539552" y="627534"/>
            <a:ext cx="7848872" cy="3724096"/>
          </a:xfrm>
          <a:prstGeom prst="rect">
            <a:avLst/>
          </a:prstGeom>
        </p:spPr>
        <p:txBody>
          <a:bodyPr wrap="square">
            <a:spAutoFit/>
          </a:bodyPr>
          <a:lstStyle/>
          <a:p>
            <a:pPr algn="just"/>
            <a:r>
              <a:rPr lang="es-CO" b="1" u="sng" dirty="0" smtClean="0">
                <a:effectLst>
                  <a:outerShdw blurRad="38100" dist="38100" dir="2700000" algn="tl">
                    <a:srgbClr val="000000">
                      <a:alpha val="43137"/>
                    </a:srgbClr>
                  </a:outerShdw>
                </a:effectLst>
              </a:rPr>
              <a:t>Conclusión </a:t>
            </a:r>
          </a:p>
          <a:p>
            <a:pPr algn="just"/>
            <a:endParaRPr lang="es-CO" dirty="0"/>
          </a:p>
          <a:p>
            <a:pPr marL="285750" indent="-285750" algn="just">
              <a:buFont typeface="Wingdings" pitchFamily="2" charset="2"/>
              <a:buChar char="Ø"/>
            </a:pPr>
            <a:r>
              <a:rPr lang="es-CO" sz="1400" dirty="0" smtClean="0"/>
              <a:t>No corresponde pronunciarse a esta superintendencia en relación con los criterios que deben tener en cuentan las CCF para excluir a las empresas que no realicen aportes ni tengan trabajadores a su cargo. Así como tampoco lo hace para definir los criterios de suspensión o exclusión de las empresas afiliadas.</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En aras de entregar mejor información como soporte a la toma de decisiones y análisis y monitoreo del sistema del subsidio familiar, la SSF adopta un criterio netamente estadístico para hacer análisis de las empresas afiliadas al sistema del subsidio familiar excluyendo del informe periódico las que no cumplan los criterios definidos en la Ley 81 de 1982 ya mencionados, sin que esto implique un lineamiento jurídico o normativo para las CCF que conservan la facultad de definir a quienes mantienen en sus bases de datos en el marco de lo dispuesto por la normatividad vigente..</a:t>
            </a:r>
          </a:p>
          <a:p>
            <a:pPr algn="just"/>
            <a:endParaRPr lang="es-CO" sz="1400" dirty="0" smtClean="0"/>
          </a:p>
          <a:p>
            <a:pPr marL="285750" indent="-285750" algn="just">
              <a:buFont typeface="Wingdings" pitchFamily="2" charset="2"/>
              <a:buChar char="Ø"/>
            </a:pPr>
            <a:endParaRPr lang="es-CO" dirty="0" smtClean="0"/>
          </a:p>
        </p:txBody>
      </p:sp>
    </p:spTree>
    <p:extLst>
      <p:ext uri="{BB962C8B-B14F-4D97-AF65-F5344CB8AC3E}">
        <p14:creationId xmlns:p14="http://schemas.microsoft.com/office/powerpoint/2010/main" val="3960453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Afiliación fidelidad por desempleo</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 name="1 CuadroTexto"/>
          <p:cNvSpPr txBox="1"/>
          <p:nvPr/>
        </p:nvSpPr>
        <p:spPr>
          <a:xfrm>
            <a:off x="611238" y="1526804"/>
            <a:ext cx="7056784" cy="261610"/>
          </a:xfrm>
          <a:prstGeom prst="rect">
            <a:avLst/>
          </a:prstGeom>
          <a:noFill/>
        </p:spPr>
        <p:txBody>
          <a:bodyPr wrap="square" rtlCol="0">
            <a:spAutoFit/>
          </a:bodyPr>
          <a:lstStyle/>
          <a:p>
            <a:r>
              <a:rPr lang="es-CO" sz="1100" b="1" dirty="0" smtClean="0"/>
              <a:t>Evolución histórica mensual de los afiliados fidelidad por desempleo. Total Nacional, 2017- 2019p</a:t>
            </a:r>
            <a:endParaRPr lang="es-CO" sz="1100" b="1" dirty="0"/>
          </a:p>
        </p:txBody>
      </p:sp>
      <p:graphicFrame>
        <p:nvGraphicFramePr>
          <p:cNvPr id="10" name="1 Gráfico"/>
          <p:cNvGraphicFramePr>
            <a:graphicFrameLocks/>
          </p:cNvGraphicFramePr>
          <p:nvPr>
            <p:extLst>
              <p:ext uri="{D42A27DB-BD31-4B8C-83A1-F6EECF244321}">
                <p14:modId xmlns:p14="http://schemas.microsoft.com/office/powerpoint/2010/main" val="1895773231"/>
              </p:ext>
            </p:extLst>
          </p:nvPr>
        </p:nvGraphicFramePr>
        <p:xfrm>
          <a:off x="367977" y="1824232"/>
          <a:ext cx="8192021" cy="2259686"/>
        </p:xfrm>
        <a:graphic>
          <a:graphicData uri="http://schemas.openxmlformats.org/drawingml/2006/chart">
            <c:chart xmlns:c="http://schemas.openxmlformats.org/drawingml/2006/chart" xmlns:r="http://schemas.openxmlformats.org/officeDocument/2006/relationships" r:id="rId3"/>
          </a:graphicData>
        </a:graphic>
      </p:graphicFrame>
      <p:sp>
        <p:nvSpPr>
          <p:cNvPr id="11" name="10 CuadroTexto"/>
          <p:cNvSpPr txBox="1"/>
          <p:nvPr/>
        </p:nvSpPr>
        <p:spPr>
          <a:xfrm>
            <a:off x="305098" y="4053721"/>
            <a:ext cx="8856984" cy="246221"/>
          </a:xfrm>
          <a:prstGeom prst="rect">
            <a:avLst/>
          </a:prstGeom>
          <a:noFill/>
        </p:spPr>
        <p:txBody>
          <a:bodyPr wrap="square" rtlCol="0">
            <a:spAutoFit/>
          </a:bodyPr>
          <a:lstStyle/>
          <a:p>
            <a:r>
              <a:rPr lang="es-CO" sz="1000" dirty="0" smtClean="0"/>
              <a:t>p. Información preliminar sujeta a cambios por validación y actualización. Fuente SSF/SIREVAC fecha de consulta a base de datos SIGER: 25-09-19</a:t>
            </a:r>
            <a:endParaRPr lang="es-CO" sz="1000" dirty="0"/>
          </a:p>
        </p:txBody>
      </p:sp>
      <p:sp>
        <p:nvSpPr>
          <p:cNvPr id="12" name="11 Rectángulo"/>
          <p:cNvSpPr/>
          <p:nvPr/>
        </p:nvSpPr>
        <p:spPr>
          <a:xfrm>
            <a:off x="528563" y="588085"/>
            <a:ext cx="8410054" cy="938719"/>
          </a:xfrm>
          <a:prstGeom prst="rect">
            <a:avLst/>
          </a:prstGeom>
        </p:spPr>
        <p:txBody>
          <a:bodyPr wrap="square">
            <a:spAutoFit/>
          </a:bodyPr>
          <a:lstStyle/>
          <a:p>
            <a:pPr marL="285750" indent="-285750" algn="just">
              <a:buFont typeface="Wingdings" pitchFamily="2" charset="2"/>
              <a:buChar char="Ø"/>
            </a:pPr>
            <a:r>
              <a:rPr lang="es-CO" sz="1100" dirty="0" smtClean="0"/>
              <a:t>Los afiliados por fidelidad por desempleo representan al rededor del 1,9% de los afiliados al sistema del subsidio familiar</a:t>
            </a:r>
          </a:p>
          <a:p>
            <a:pPr marL="285750" indent="-285750" algn="just">
              <a:buFont typeface="Wingdings" pitchFamily="2" charset="2"/>
              <a:buChar char="Ø"/>
            </a:pPr>
            <a:r>
              <a:rPr lang="es-CO" sz="1100" dirty="0" smtClean="0"/>
              <a:t>En promedio mensualmente hay alrededor de 177.000 afiliados en esta condición.</a:t>
            </a:r>
          </a:p>
          <a:p>
            <a:pPr marL="285750" indent="-285750" algn="just">
              <a:buFont typeface="Wingdings" pitchFamily="2" charset="2"/>
              <a:buChar char="Ø"/>
            </a:pPr>
            <a:r>
              <a:rPr lang="es-CO" sz="1100" dirty="0" smtClean="0"/>
              <a:t>Las cifras preliminares de 2019 muestran una caída del 22% en este tipo de afiliación, a partir del mes de febrero de 2019, después del incremento registrado en los 3 meses previos, al pasar de 180,754 afiliados en noviembre de 2018 a 140.294 afiliados en agosto de 2019, e incluso por debajo de lo reportado en los dos años anteriores</a:t>
            </a:r>
          </a:p>
        </p:txBody>
      </p:sp>
      <p:sp>
        <p:nvSpPr>
          <p:cNvPr id="13" name="12 Rectángulo"/>
          <p:cNvSpPr/>
          <p:nvPr/>
        </p:nvSpPr>
        <p:spPr>
          <a:xfrm>
            <a:off x="498896" y="4371950"/>
            <a:ext cx="7961535" cy="600164"/>
          </a:xfrm>
          <a:prstGeom prst="rect">
            <a:avLst/>
          </a:prstGeom>
        </p:spPr>
        <p:txBody>
          <a:bodyPr wrap="square">
            <a:spAutoFit/>
          </a:bodyPr>
          <a:lstStyle/>
          <a:p>
            <a:pPr algn="just"/>
            <a:r>
              <a:rPr lang="es-CO" sz="1100" b="1" u="sng" dirty="0" smtClean="0">
                <a:effectLst>
                  <a:outerShdw blurRad="38100" dist="38100" dir="2700000" algn="tl">
                    <a:srgbClr val="000000">
                      <a:alpha val="43137"/>
                    </a:srgbClr>
                  </a:outerShdw>
                </a:effectLst>
              </a:rPr>
              <a:t>Conclusión </a:t>
            </a:r>
          </a:p>
          <a:p>
            <a:pPr marL="285750" indent="-285750" algn="just">
              <a:buFont typeface="Wingdings" pitchFamily="2" charset="2"/>
              <a:buChar char="Ø"/>
            </a:pPr>
            <a:r>
              <a:rPr lang="es-CO" sz="1100" dirty="0" smtClean="0"/>
              <a:t>No corresponde pronunciarse a esta superintendencia en relación con los criterios que deben tener en cuentan las CCF para hacer seguimiento y verificación de la condición de «afiliado fidelidad por desempleo» </a:t>
            </a:r>
          </a:p>
        </p:txBody>
      </p:sp>
    </p:spTree>
    <p:extLst>
      <p:ext uri="{BB962C8B-B14F-4D97-AF65-F5344CB8AC3E}">
        <p14:creationId xmlns:p14="http://schemas.microsoft.com/office/powerpoint/2010/main" val="1399052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55776" y="1347614"/>
            <a:ext cx="6345536" cy="2342466"/>
          </a:xfrm>
          <a:prstGeom prst="rect">
            <a:avLst/>
          </a:prstGeom>
        </p:spPr>
        <p:txBody>
          <a:bodyPr wrap="square" lIns="64291" tIns="32146" rIns="64291" bIns="32146">
            <a:spAutoFit/>
          </a:bodyPr>
          <a:lstStyle/>
          <a:p>
            <a:pPr algn="r"/>
            <a:r>
              <a:rPr lang="es-ES_tradnl" sz="3200" b="1" dirty="0">
                <a:solidFill>
                  <a:schemeClr val="tx2"/>
                </a:solidFill>
                <a:effectLst>
                  <a:outerShdw blurRad="38100" dist="38100" dir="2700000" algn="tl">
                    <a:srgbClr val="000000">
                      <a:alpha val="43137"/>
                    </a:srgbClr>
                  </a:outerShdw>
                </a:effectLst>
                <a:latin typeface="+mj-lt"/>
                <a:ea typeface="Arial" charset="0"/>
                <a:cs typeface="Arial" charset="0"/>
              </a:rPr>
              <a:t> </a:t>
            </a:r>
          </a:p>
          <a:p>
            <a:pPr algn="r"/>
            <a:r>
              <a:rPr lang="es-CO" sz="2800" b="1" dirty="0" smtClean="0">
                <a:solidFill>
                  <a:schemeClr val="bg1">
                    <a:lumMod val="50000"/>
                  </a:schemeClr>
                </a:solidFill>
                <a:effectLst>
                  <a:outerShdw blurRad="38100" dist="38100" dir="2700000" algn="tl">
                    <a:srgbClr val="000000">
                      <a:alpha val="43137"/>
                    </a:srgbClr>
                  </a:outerShdw>
                </a:effectLst>
                <a:latin typeface="+mj-lt"/>
                <a:ea typeface="Arial" charset="0"/>
                <a:cs typeface="Arial" charset="0"/>
              </a:rPr>
              <a:t>Socialización Novedades Circular Externa No. 007 de 2019</a:t>
            </a:r>
          </a:p>
          <a:p>
            <a:pPr algn="r"/>
            <a:endParaRPr lang="es-CO" sz="2800" b="1" dirty="0">
              <a:solidFill>
                <a:schemeClr val="tx2"/>
              </a:solidFill>
              <a:effectLst>
                <a:outerShdw blurRad="38100" dist="38100" dir="2700000" algn="tl">
                  <a:srgbClr val="000000">
                    <a:alpha val="43137"/>
                  </a:srgbClr>
                </a:outerShdw>
              </a:effectLst>
              <a:latin typeface="+mj-lt"/>
              <a:ea typeface="Arial" charset="0"/>
              <a:cs typeface="Arial" charset="0"/>
            </a:endParaRPr>
          </a:p>
          <a:p>
            <a:pPr algn="r"/>
            <a:r>
              <a:rPr lang="es-CO" sz="2800" b="1" dirty="0" smtClean="0">
                <a:solidFill>
                  <a:schemeClr val="tx2"/>
                </a:solidFill>
                <a:effectLst>
                  <a:outerShdw blurRad="38100" dist="38100" dir="2700000" algn="tl">
                    <a:srgbClr val="000000">
                      <a:alpha val="43137"/>
                    </a:srgbClr>
                  </a:outerShdw>
                </a:effectLst>
                <a:latin typeface="+mj-lt"/>
                <a:ea typeface="Arial" charset="0"/>
                <a:cs typeface="Arial" charset="0"/>
              </a:rPr>
              <a:t>Estructura Estadística</a:t>
            </a:r>
            <a:endParaRPr lang="es-CO" sz="3200" b="1" dirty="0">
              <a:solidFill>
                <a:schemeClr val="tx2"/>
              </a:solidFill>
              <a:effectLst>
                <a:outerShdw blurRad="38100" dist="38100" dir="2700000" algn="tl">
                  <a:srgbClr val="000000">
                    <a:alpha val="43137"/>
                  </a:srgbClr>
                </a:outerShdw>
              </a:effectLst>
              <a:latin typeface="+mj-lt"/>
              <a:ea typeface="Arial" charset="0"/>
              <a:cs typeface="Arial" charset="0"/>
            </a:endParaRPr>
          </a:p>
        </p:txBody>
      </p:sp>
    </p:spTree>
    <p:extLst>
      <p:ext uri="{BB962C8B-B14F-4D97-AF65-F5344CB8AC3E}">
        <p14:creationId xmlns:p14="http://schemas.microsoft.com/office/powerpoint/2010/main" val="526411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208"/>
          <p:cNvSpPr/>
          <p:nvPr/>
        </p:nvSpPr>
        <p:spPr>
          <a:xfrm flipH="1" flipV="1">
            <a:off x="-1" y="2938202"/>
            <a:ext cx="9143999" cy="7316"/>
          </a:xfrm>
          <a:prstGeom prst="line">
            <a:avLst/>
          </a:prstGeom>
          <a:ln w="19050">
            <a:solidFill>
              <a:srgbClr val="BFBFBF"/>
            </a:solidFill>
            <a:prstDash val="sysDash"/>
            <a:bevel/>
          </a:ln>
        </p:spPr>
        <p:txBody>
          <a:bodyPr lIns="0" tIns="0" rIns="0" bIns="0"/>
          <a:lstStyle/>
          <a:p>
            <a:pPr defTabSz="342900">
              <a:defRPr sz="1200">
                <a:latin typeface="Helvetica"/>
                <a:ea typeface="Helvetica"/>
                <a:cs typeface="Helvetica"/>
                <a:sym typeface="Helvetica"/>
              </a:defRPr>
            </a:pPr>
            <a:endParaRPr sz="900">
              <a:latin typeface="+mj-lt"/>
            </a:endParaRPr>
          </a:p>
        </p:txBody>
      </p:sp>
      <p:grpSp>
        <p:nvGrpSpPr>
          <p:cNvPr id="66" name="Group 83"/>
          <p:cNvGrpSpPr/>
          <p:nvPr/>
        </p:nvGrpSpPr>
        <p:grpSpPr>
          <a:xfrm>
            <a:off x="2459537" y="1434701"/>
            <a:ext cx="1271135" cy="1626788"/>
            <a:chOff x="8469626" y="1854513"/>
            <a:chExt cx="1694846" cy="2169051"/>
          </a:xfrm>
        </p:grpSpPr>
        <p:sp>
          <p:nvSpPr>
            <p:cNvPr id="67"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68" name="Shape 237"/>
            <p:cNvSpPr/>
            <p:nvPr/>
          </p:nvSpPr>
          <p:spPr>
            <a:xfrm>
              <a:off x="9124718"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69" name="Shape 261"/>
            <p:cNvSpPr/>
            <p:nvPr/>
          </p:nvSpPr>
          <p:spPr>
            <a:xfrm>
              <a:off x="8469626" y="1854513"/>
              <a:ext cx="1694846" cy="1223455"/>
            </a:xfrm>
            <a:prstGeom prst="roundRect">
              <a:avLst>
                <a:gd name="adj" fmla="val 3114"/>
              </a:avLst>
            </a:prstGeom>
            <a:noFill/>
            <a:ln w="6350" cap="flat">
              <a:solidFill>
                <a:schemeClr val="accent1"/>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70"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2-004A </a:t>
              </a:r>
            </a:p>
          </p:txBody>
        </p:sp>
        <p:sp>
          <p:nvSpPr>
            <p:cNvPr id="71" name="Shape 264"/>
            <p:cNvSpPr/>
            <p:nvPr/>
          </p:nvSpPr>
          <p:spPr>
            <a:xfrm>
              <a:off x="8483075" y="2495213"/>
              <a:ext cx="1667949" cy="338552"/>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n-US" sz="1200" b="1" dirty="0" smtClean="0">
                  <a:solidFill>
                    <a:srgbClr val="595959"/>
                  </a:solidFill>
                  <a:latin typeface="+mj-lt"/>
                  <a:ea typeface="Helvetica"/>
                  <a:cs typeface="Helvetica"/>
                </a:rPr>
                <a:t>Infraestructura</a:t>
              </a:r>
              <a:endParaRPr lang="en-US" sz="1200" b="1" dirty="0">
                <a:solidFill>
                  <a:srgbClr val="595959"/>
                </a:solidFill>
                <a:latin typeface="+mj-lt"/>
                <a:ea typeface="Helvetica"/>
                <a:cs typeface="Helvetica"/>
              </a:endParaRPr>
            </a:p>
          </p:txBody>
        </p:sp>
      </p:grpSp>
      <p:grpSp>
        <p:nvGrpSpPr>
          <p:cNvPr id="74" name="Group 79"/>
          <p:cNvGrpSpPr/>
          <p:nvPr/>
        </p:nvGrpSpPr>
        <p:grpSpPr>
          <a:xfrm>
            <a:off x="831653" y="1446260"/>
            <a:ext cx="1271135" cy="1626079"/>
            <a:chOff x="2065013" y="1855459"/>
            <a:chExt cx="1694846" cy="2168105"/>
          </a:xfrm>
        </p:grpSpPr>
        <p:sp>
          <p:nvSpPr>
            <p:cNvPr id="75" name="Shape 215"/>
            <p:cNvSpPr/>
            <p:nvPr/>
          </p:nvSpPr>
          <p:spPr>
            <a:xfrm flipH="1">
              <a:off x="2911725" y="3301252"/>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76" name="Shape 251"/>
            <p:cNvSpPr/>
            <p:nvPr/>
          </p:nvSpPr>
          <p:spPr>
            <a:xfrm>
              <a:off x="2065013" y="1855459"/>
              <a:ext cx="1694846" cy="1222510"/>
            </a:xfrm>
            <a:prstGeom prst="roundRect">
              <a:avLst>
                <a:gd name="adj" fmla="val 3117"/>
              </a:avLst>
            </a:prstGeom>
            <a:noFill/>
            <a:ln w="6350" cap="flat">
              <a:solidFill>
                <a:schemeClr val="tx2"/>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77" name="Shape 252"/>
            <p:cNvSpPr/>
            <p:nvPr/>
          </p:nvSpPr>
          <p:spPr>
            <a:xfrm>
              <a:off x="2065053" y="1856170"/>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2-002A </a:t>
              </a:r>
              <a:endParaRPr sz="1350" dirty="0">
                <a:latin typeface="+mj-lt"/>
              </a:endParaRPr>
            </a:p>
          </p:txBody>
        </p:sp>
        <p:sp>
          <p:nvSpPr>
            <p:cNvPr id="78" name="Shape 254"/>
            <p:cNvSpPr/>
            <p:nvPr/>
          </p:nvSpPr>
          <p:spPr>
            <a:xfrm>
              <a:off x="2078462" y="2510603"/>
              <a:ext cx="1667949" cy="338552"/>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lvl1pPr algn="ctr">
                <a:defRPr sz="1600" b="1">
                  <a:solidFill>
                    <a:srgbClr val="595959"/>
                  </a:solidFill>
                  <a:latin typeface="Helvetica"/>
                  <a:ea typeface="Helvetica"/>
                  <a:cs typeface="Helvetica"/>
                  <a:sym typeface="Helvetica"/>
                </a:defRPr>
              </a:lvl1pPr>
            </a:lstStyle>
            <a:p>
              <a:pPr>
                <a:defRPr sz="1800" b="0">
                  <a:solidFill>
                    <a:srgbClr val="000000"/>
                  </a:solidFill>
                  <a:latin typeface="+mn-lt"/>
                  <a:ea typeface="+mn-ea"/>
                  <a:cs typeface="+mn-cs"/>
                  <a:sym typeface="Calibri"/>
                </a:defRPr>
              </a:pPr>
              <a:r>
                <a:rPr lang="es-CO" sz="1200" dirty="0" smtClean="0">
                  <a:effectLst>
                    <a:outerShdw blurRad="38100" dist="38100" dir="2700000" algn="tl">
                      <a:srgbClr val="000000">
                        <a:alpha val="43137"/>
                      </a:srgbClr>
                    </a:outerShdw>
                  </a:effectLst>
                  <a:latin typeface="+mj-lt"/>
                </a:rPr>
                <a:t>Afiliados</a:t>
              </a:r>
              <a:endParaRPr sz="1200" dirty="0">
                <a:effectLst>
                  <a:outerShdw blurRad="38100" dist="38100" dir="2700000" algn="tl">
                    <a:srgbClr val="000000">
                      <a:alpha val="43137"/>
                    </a:srgbClr>
                  </a:outerShdw>
                </a:effectLst>
                <a:latin typeface="+mj-lt"/>
              </a:endParaRPr>
            </a:p>
          </p:txBody>
        </p:sp>
        <p:sp>
          <p:nvSpPr>
            <p:cNvPr id="80" name="Shape 228"/>
            <p:cNvSpPr/>
            <p:nvPr/>
          </p:nvSpPr>
          <p:spPr>
            <a:xfrm>
              <a:off x="2720105"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grpSp>
        <p:nvGrpSpPr>
          <p:cNvPr id="88" name="Group 80"/>
          <p:cNvGrpSpPr/>
          <p:nvPr/>
        </p:nvGrpSpPr>
        <p:grpSpPr>
          <a:xfrm>
            <a:off x="1679182" y="2726545"/>
            <a:ext cx="1272215" cy="1649464"/>
            <a:chOff x="3671559" y="3638910"/>
            <a:chExt cx="1696287" cy="2199285"/>
          </a:xfrm>
        </p:grpSpPr>
        <p:sp>
          <p:nvSpPr>
            <p:cNvPr id="89"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90" name="Group 275"/>
            <p:cNvGrpSpPr/>
            <p:nvPr/>
          </p:nvGrpSpPr>
          <p:grpSpPr>
            <a:xfrm>
              <a:off x="3671559" y="4557097"/>
              <a:ext cx="1696287" cy="1255083"/>
              <a:chOff x="-1" y="0"/>
              <a:chExt cx="1696283" cy="1255080"/>
            </a:xfrm>
          </p:grpSpPr>
          <p:sp>
            <p:nvSpPr>
              <p:cNvPr id="94"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95"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smtClean="0">
                    <a:solidFill>
                      <a:srgbClr val="FFFFFF"/>
                    </a:solidFill>
                    <a:latin typeface="+mj-lt"/>
                    <a:ea typeface="Helvetica"/>
                    <a:cs typeface="Helvetica"/>
                    <a:sym typeface="Helvetica"/>
                  </a:rPr>
                  <a:t>2-003A </a:t>
                </a:r>
                <a:endParaRPr lang="en-US" sz="1100" b="1" dirty="0">
                  <a:solidFill>
                    <a:srgbClr val="FFFFFF"/>
                  </a:solidFill>
                  <a:latin typeface="+mj-lt"/>
                  <a:ea typeface="Helvetica"/>
                  <a:cs typeface="Helvetica"/>
                  <a:sym typeface="Helvetica"/>
                </a:endParaRPr>
              </a:p>
            </p:txBody>
          </p:sp>
        </p:grpSp>
        <p:sp>
          <p:nvSpPr>
            <p:cNvPr id="91"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sym typeface="Calibri"/>
                </a:rPr>
                <a:t>Afiliados a Cargo</a:t>
              </a:r>
              <a:endParaRPr lang="id-ID" sz="1200" b="1" dirty="0">
                <a:solidFill>
                  <a:srgbClr val="595959"/>
                </a:solidFill>
                <a:latin typeface="+mj-lt"/>
                <a:ea typeface="Helvetica"/>
                <a:cs typeface="Helvetica"/>
                <a:sym typeface="Calibri"/>
              </a:endParaRPr>
            </a:p>
          </p:txBody>
        </p:sp>
        <p:sp>
          <p:nvSpPr>
            <p:cNvPr id="93"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04" name="Group 80"/>
          <p:cNvGrpSpPr/>
          <p:nvPr/>
        </p:nvGrpSpPr>
        <p:grpSpPr>
          <a:xfrm>
            <a:off x="162301" y="2715845"/>
            <a:ext cx="1272215" cy="1649464"/>
            <a:chOff x="3671559" y="3638910"/>
            <a:chExt cx="1696287" cy="2199285"/>
          </a:xfrm>
        </p:grpSpPr>
        <p:sp>
          <p:nvSpPr>
            <p:cNvPr id="105"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06" name="Group 275"/>
            <p:cNvGrpSpPr/>
            <p:nvPr/>
          </p:nvGrpSpPr>
          <p:grpSpPr>
            <a:xfrm>
              <a:off x="3671559" y="4557097"/>
              <a:ext cx="1696287" cy="1255083"/>
              <a:chOff x="-1" y="0"/>
              <a:chExt cx="1696283" cy="1255080"/>
            </a:xfrm>
          </p:grpSpPr>
          <p:sp>
            <p:nvSpPr>
              <p:cNvPr id="109"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10"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a:solidFill>
                      <a:srgbClr val="FFFFFF"/>
                    </a:solidFill>
                    <a:latin typeface="+mj-lt"/>
                    <a:ea typeface="Helvetica"/>
                    <a:cs typeface="Helvetica"/>
                    <a:sym typeface="Helvetica"/>
                  </a:rPr>
                  <a:t>2-001A </a:t>
                </a:r>
              </a:p>
            </p:txBody>
          </p:sp>
        </p:grpSp>
        <p:sp>
          <p:nvSpPr>
            <p:cNvPr id="107"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id-ID" sz="1200" b="1" dirty="0">
                  <a:solidFill>
                    <a:srgbClr val="595959"/>
                  </a:solidFill>
                  <a:latin typeface="+mj-lt"/>
                  <a:ea typeface="Helvetica"/>
                  <a:cs typeface="Helvetica"/>
                  <a:sym typeface="Calibri"/>
                </a:rPr>
                <a:t>Empresas y Aportantes </a:t>
              </a:r>
            </a:p>
          </p:txBody>
        </p:sp>
        <p:sp>
          <p:nvSpPr>
            <p:cNvPr id="108"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17" name="Group 82"/>
          <p:cNvGrpSpPr/>
          <p:nvPr/>
        </p:nvGrpSpPr>
        <p:grpSpPr>
          <a:xfrm>
            <a:off x="4987147" y="2745115"/>
            <a:ext cx="1272214" cy="1649462"/>
            <a:chOff x="6851628" y="3638910"/>
            <a:chExt cx="1696285" cy="2199283"/>
          </a:xfrm>
        </p:grpSpPr>
        <p:sp>
          <p:nvSpPr>
            <p:cNvPr id="118" name="Shape 234"/>
            <p:cNvSpPr/>
            <p:nvPr/>
          </p:nvSpPr>
          <p:spPr>
            <a:xfrm>
              <a:off x="7507439"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19" name="Group 269"/>
            <p:cNvGrpSpPr/>
            <p:nvPr/>
          </p:nvGrpSpPr>
          <p:grpSpPr>
            <a:xfrm>
              <a:off x="6851628" y="4557095"/>
              <a:ext cx="1696285" cy="1252018"/>
              <a:chOff x="0" y="0"/>
              <a:chExt cx="1696282" cy="1252015"/>
            </a:xfrm>
          </p:grpSpPr>
          <p:sp>
            <p:nvSpPr>
              <p:cNvPr id="122" name="Shape 266"/>
              <p:cNvSpPr/>
              <p:nvPr/>
            </p:nvSpPr>
            <p:spPr>
              <a:xfrm>
                <a:off x="0" y="0"/>
                <a:ext cx="1694844" cy="1252015"/>
              </a:xfrm>
              <a:prstGeom prst="roundRect">
                <a:avLst>
                  <a:gd name="adj" fmla="val 3043"/>
                </a:avLst>
              </a:prstGeom>
              <a:noFill/>
              <a:ln w="6350" cap="flat">
                <a:solidFill>
                  <a:srgbClr val="00B0F0"/>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23" name="Shape 267"/>
              <p:cNvSpPr/>
              <p:nvPr/>
            </p:nvSpPr>
            <p:spPr>
              <a:xfrm>
                <a:off x="1518" y="711"/>
                <a:ext cx="1694764" cy="457455"/>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2-009A</a:t>
                </a:r>
              </a:p>
            </p:txBody>
          </p:sp>
        </p:grpSp>
        <p:sp>
          <p:nvSpPr>
            <p:cNvPr id="120" name="Shape 270"/>
            <p:cNvSpPr/>
            <p:nvPr/>
          </p:nvSpPr>
          <p:spPr>
            <a:xfrm>
              <a:off x="6865796" y="5253420"/>
              <a:ext cx="1667949" cy="58477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rPr>
                <a:t>Empresas en Mora</a:t>
              </a:r>
              <a:endParaRPr lang="id-ID" sz="1200" b="1" dirty="0">
                <a:solidFill>
                  <a:srgbClr val="595959"/>
                </a:solidFill>
                <a:latin typeface="+mj-lt"/>
                <a:ea typeface="Helvetica"/>
                <a:cs typeface="Helvetica"/>
              </a:endParaRPr>
            </a:p>
          </p:txBody>
        </p:sp>
        <p:sp>
          <p:nvSpPr>
            <p:cNvPr id="121" name="Shape 221"/>
            <p:cNvSpPr/>
            <p:nvPr/>
          </p:nvSpPr>
          <p:spPr>
            <a:xfrm flipH="1">
              <a:off x="7697655" y="4133883"/>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24" name="Group 83"/>
          <p:cNvGrpSpPr/>
          <p:nvPr/>
        </p:nvGrpSpPr>
        <p:grpSpPr>
          <a:xfrm>
            <a:off x="4069819" y="1429999"/>
            <a:ext cx="1271135" cy="1626788"/>
            <a:chOff x="8469626" y="1854513"/>
            <a:chExt cx="1694846" cy="2169051"/>
          </a:xfrm>
        </p:grpSpPr>
        <p:sp>
          <p:nvSpPr>
            <p:cNvPr id="125"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26" name="Shape 237"/>
            <p:cNvSpPr/>
            <p:nvPr/>
          </p:nvSpPr>
          <p:spPr>
            <a:xfrm>
              <a:off x="9124718"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27" name="Shape 261"/>
            <p:cNvSpPr/>
            <p:nvPr/>
          </p:nvSpPr>
          <p:spPr>
            <a:xfrm>
              <a:off x="8469626" y="1854513"/>
              <a:ext cx="1694846" cy="1223455"/>
            </a:xfrm>
            <a:prstGeom prst="roundRect">
              <a:avLst>
                <a:gd name="adj" fmla="val 3114"/>
              </a:avLst>
            </a:prstGeom>
            <a:noFill/>
            <a:ln w="6350" cap="flat">
              <a:solidFill>
                <a:schemeClr val="accent1"/>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28"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smtClean="0">
                  <a:solidFill>
                    <a:srgbClr val="FFFFFF"/>
                  </a:solidFill>
                  <a:ea typeface="Helvetica"/>
                  <a:cs typeface="Helvetica"/>
                  <a:sym typeface="Helvetica"/>
                </a:rPr>
                <a:t>2-006A </a:t>
              </a:r>
              <a:endParaRPr lang="en-US" sz="1350" b="1" dirty="0">
                <a:solidFill>
                  <a:srgbClr val="FFFFFF"/>
                </a:solidFill>
                <a:ea typeface="Helvetica"/>
                <a:cs typeface="Helvetica"/>
                <a:sym typeface="Helvetica"/>
              </a:endParaRPr>
            </a:p>
          </p:txBody>
        </p:sp>
        <p:sp>
          <p:nvSpPr>
            <p:cNvPr id="129" name="Shape 264"/>
            <p:cNvSpPr/>
            <p:nvPr/>
          </p:nvSpPr>
          <p:spPr>
            <a:xfrm>
              <a:off x="8483075" y="2495213"/>
              <a:ext cx="1667949" cy="338552"/>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n-US" sz="1200" b="1" dirty="0" err="1" smtClean="0">
                  <a:solidFill>
                    <a:srgbClr val="595959"/>
                  </a:solidFill>
                  <a:latin typeface="+mj-lt"/>
                  <a:ea typeface="Helvetica"/>
                  <a:cs typeface="Helvetica"/>
                </a:rPr>
                <a:t>Cobertura</a:t>
              </a:r>
              <a:endParaRPr lang="en-US" sz="1200" b="1" dirty="0">
                <a:solidFill>
                  <a:srgbClr val="595959"/>
                </a:solidFill>
                <a:latin typeface="+mj-lt"/>
                <a:ea typeface="Helvetica"/>
                <a:cs typeface="Helvetica"/>
              </a:endParaRPr>
            </a:p>
          </p:txBody>
        </p:sp>
      </p:grpSp>
      <p:grpSp>
        <p:nvGrpSpPr>
          <p:cNvPr id="130" name="Group 83"/>
          <p:cNvGrpSpPr/>
          <p:nvPr/>
        </p:nvGrpSpPr>
        <p:grpSpPr>
          <a:xfrm>
            <a:off x="6181169" y="1396626"/>
            <a:ext cx="1279480" cy="1626788"/>
            <a:chOff x="8469626" y="1854513"/>
            <a:chExt cx="1705973" cy="2169051"/>
          </a:xfrm>
        </p:grpSpPr>
        <p:sp>
          <p:nvSpPr>
            <p:cNvPr id="131"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32" name="Shape 237"/>
            <p:cNvSpPr/>
            <p:nvPr/>
          </p:nvSpPr>
          <p:spPr>
            <a:xfrm>
              <a:off x="9124718" y="3638910"/>
              <a:ext cx="384662" cy="384654"/>
            </a:xfrm>
            <a:prstGeom prst="ellipse">
              <a:avLst/>
            </a:prstGeom>
            <a:ln/>
          </p:spPr>
          <p:style>
            <a:lnRef idx="1">
              <a:schemeClr val="accent6"/>
            </a:lnRef>
            <a:fillRef idx="3">
              <a:schemeClr val="accent6"/>
            </a:fillRef>
            <a:effectRef idx="2">
              <a:schemeClr val="accent6"/>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33" name="Shape 261"/>
            <p:cNvSpPr/>
            <p:nvPr/>
          </p:nvSpPr>
          <p:spPr>
            <a:xfrm>
              <a:off x="8469626" y="1854513"/>
              <a:ext cx="1694846" cy="1223455"/>
            </a:xfrm>
            <a:prstGeom prst="roundRect">
              <a:avLst>
                <a:gd name="adj" fmla="val 3114"/>
              </a:avLst>
            </a:prstGeom>
            <a:noFill/>
            <a:ln w="6350" cap="flat">
              <a:solidFill>
                <a:schemeClr val="accent6"/>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34"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6"/>
            </a:lnRef>
            <a:fillRef idx="3">
              <a:schemeClr val="accent6"/>
            </a:fillRef>
            <a:effectRef idx="2">
              <a:schemeClr val="accent6"/>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200" b="1" dirty="0">
                  <a:solidFill>
                    <a:srgbClr val="FFFFFF"/>
                  </a:solidFill>
                  <a:ea typeface="Helvetica"/>
                  <a:cs typeface="Helvetica"/>
                  <a:sym typeface="Helvetica"/>
                </a:rPr>
                <a:t>2-012B  </a:t>
              </a:r>
            </a:p>
          </p:txBody>
        </p:sp>
        <p:sp>
          <p:nvSpPr>
            <p:cNvPr id="135" name="Shape 264"/>
            <p:cNvSpPr/>
            <p:nvPr/>
          </p:nvSpPr>
          <p:spPr>
            <a:xfrm>
              <a:off x="8507650" y="2292734"/>
              <a:ext cx="1667949" cy="769439"/>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n-US" sz="1100" b="1" dirty="0" err="1" smtClean="0">
                  <a:solidFill>
                    <a:srgbClr val="595959"/>
                  </a:solidFill>
                  <a:latin typeface="+mj-lt"/>
                  <a:ea typeface="Helvetica"/>
                  <a:cs typeface="Helvetica"/>
                </a:rPr>
                <a:t>Subsidio</a:t>
              </a:r>
              <a:r>
                <a:rPr lang="en-US" sz="1100" b="1" dirty="0" smtClean="0">
                  <a:solidFill>
                    <a:srgbClr val="595959"/>
                  </a:solidFill>
                  <a:latin typeface="+mj-lt"/>
                  <a:ea typeface="Helvetica"/>
                  <a:cs typeface="Helvetica"/>
                </a:rPr>
                <a:t> en </a:t>
              </a:r>
              <a:r>
                <a:rPr lang="en-US" sz="1100" b="1" dirty="0" err="1" smtClean="0">
                  <a:solidFill>
                    <a:srgbClr val="595959"/>
                  </a:solidFill>
                  <a:latin typeface="+mj-lt"/>
                  <a:ea typeface="Helvetica"/>
                  <a:cs typeface="Helvetica"/>
                </a:rPr>
                <a:t>Especie</a:t>
              </a:r>
              <a:r>
                <a:rPr lang="en-US" sz="1100" b="1" dirty="0" smtClean="0">
                  <a:solidFill>
                    <a:srgbClr val="595959"/>
                  </a:solidFill>
                  <a:latin typeface="+mj-lt"/>
                  <a:ea typeface="Helvetica"/>
                  <a:cs typeface="Helvetica"/>
                </a:rPr>
                <a:t> (</a:t>
              </a:r>
              <a:r>
                <a:rPr lang="en-US" sz="1100" b="1" dirty="0" err="1" smtClean="0">
                  <a:solidFill>
                    <a:srgbClr val="595959"/>
                  </a:solidFill>
                  <a:latin typeface="+mj-lt"/>
                  <a:ea typeface="Helvetica"/>
                  <a:cs typeface="Helvetica"/>
                </a:rPr>
                <a:t>Microdato</a:t>
              </a:r>
              <a:r>
                <a:rPr lang="en-US" sz="1100" b="1" dirty="0" smtClean="0">
                  <a:solidFill>
                    <a:srgbClr val="595959"/>
                  </a:solidFill>
                  <a:latin typeface="+mj-lt"/>
                  <a:ea typeface="Helvetica"/>
                  <a:cs typeface="Helvetica"/>
                </a:rPr>
                <a:t>)</a:t>
              </a:r>
              <a:endParaRPr lang="en-US" sz="1100" b="1" dirty="0">
                <a:solidFill>
                  <a:srgbClr val="595959"/>
                </a:solidFill>
                <a:latin typeface="+mj-lt"/>
                <a:ea typeface="Helvetica"/>
                <a:cs typeface="Helvetica"/>
              </a:endParaRPr>
            </a:p>
          </p:txBody>
        </p:sp>
      </p:grpSp>
      <p:grpSp>
        <p:nvGrpSpPr>
          <p:cNvPr id="136" name="Group 83"/>
          <p:cNvGrpSpPr/>
          <p:nvPr/>
        </p:nvGrpSpPr>
        <p:grpSpPr>
          <a:xfrm>
            <a:off x="7589899" y="1388247"/>
            <a:ext cx="1271135" cy="1626788"/>
            <a:chOff x="8469626" y="1854513"/>
            <a:chExt cx="1694846" cy="2169051"/>
          </a:xfrm>
        </p:grpSpPr>
        <p:sp>
          <p:nvSpPr>
            <p:cNvPr id="137"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38" name="Shape 237"/>
            <p:cNvSpPr/>
            <p:nvPr/>
          </p:nvSpPr>
          <p:spPr>
            <a:xfrm>
              <a:off x="9124718" y="3638910"/>
              <a:ext cx="384662" cy="384654"/>
            </a:xfrm>
            <a:prstGeom prst="ellipse">
              <a:avLst/>
            </a:prstGeom>
            <a:ln/>
          </p:spPr>
          <p:style>
            <a:lnRef idx="1">
              <a:schemeClr val="accent6"/>
            </a:lnRef>
            <a:fillRef idx="3">
              <a:schemeClr val="accent6"/>
            </a:fillRef>
            <a:effectRef idx="2">
              <a:schemeClr val="accent6"/>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39" name="Shape 261"/>
            <p:cNvSpPr/>
            <p:nvPr/>
          </p:nvSpPr>
          <p:spPr>
            <a:xfrm>
              <a:off x="8469626" y="1854513"/>
              <a:ext cx="1694846" cy="1223455"/>
            </a:xfrm>
            <a:prstGeom prst="roundRect">
              <a:avLst>
                <a:gd name="adj" fmla="val 3114"/>
              </a:avLst>
            </a:prstGeom>
            <a:noFill/>
            <a:ln w="6350" cap="flat">
              <a:solidFill>
                <a:schemeClr val="accent6"/>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40"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6"/>
            </a:lnRef>
            <a:fillRef idx="3">
              <a:schemeClr val="accent6"/>
            </a:fillRef>
            <a:effectRef idx="2">
              <a:schemeClr val="accent6"/>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2-013A </a:t>
              </a:r>
            </a:p>
          </p:txBody>
        </p:sp>
        <p:sp>
          <p:nvSpPr>
            <p:cNvPr id="141" name="Shape 264"/>
            <p:cNvSpPr/>
            <p:nvPr/>
          </p:nvSpPr>
          <p:spPr>
            <a:xfrm>
              <a:off x="8483075" y="2495213"/>
              <a:ext cx="1667949" cy="58477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n-US" sz="1200" b="1" dirty="0" err="1" smtClean="0">
                  <a:solidFill>
                    <a:srgbClr val="595959"/>
                  </a:solidFill>
                  <a:latin typeface="+mj-lt"/>
                  <a:ea typeface="Helvetica"/>
                  <a:cs typeface="Helvetica"/>
                </a:rPr>
                <a:t>Crédito</a:t>
              </a:r>
              <a:r>
                <a:rPr lang="en-US" sz="1200" b="1" dirty="0" smtClean="0">
                  <a:solidFill>
                    <a:srgbClr val="595959"/>
                  </a:solidFill>
                  <a:latin typeface="+mj-lt"/>
                  <a:ea typeface="Helvetica"/>
                  <a:cs typeface="Helvetica"/>
                </a:rPr>
                <a:t> Social </a:t>
              </a:r>
              <a:r>
                <a:rPr lang="en-US" sz="1200" b="1" dirty="0" err="1" smtClean="0">
                  <a:solidFill>
                    <a:srgbClr val="595959"/>
                  </a:solidFill>
                  <a:latin typeface="+mj-lt"/>
                  <a:ea typeface="Helvetica"/>
                  <a:cs typeface="Helvetica"/>
                </a:rPr>
                <a:t>Microdato</a:t>
              </a:r>
              <a:endParaRPr lang="en-US" sz="1200" b="1" dirty="0">
                <a:solidFill>
                  <a:srgbClr val="595959"/>
                </a:solidFill>
                <a:latin typeface="+mj-lt"/>
                <a:ea typeface="Helvetica"/>
                <a:cs typeface="Helvetica"/>
              </a:endParaRPr>
            </a:p>
          </p:txBody>
        </p:sp>
      </p:grpSp>
      <p:sp>
        <p:nvSpPr>
          <p:cNvPr id="6" name="5 Rectángulo"/>
          <p:cNvSpPr/>
          <p:nvPr/>
        </p:nvSpPr>
        <p:spPr>
          <a:xfrm>
            <a:off x="35599" y="3211426"/>
            <a:ext cx="6594640" cy="1379277"/>
          </a:xfrm>
          <a:prstGeom prst="rect">
            <a:avLst/>
          </a:prstGeom>
          <a:noFill/>
          <a:ln>
            <a:solidFill>
              <a:srgbClr val="00B0F0"/>
            </a:solid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s-CO"/>
          </a:p>
        </p:txBody>
      </p:sp>
      <p:sp>
        <p:nvSpPr>
          <p:cNvPr id="7" name="6 Rectángulo"/>
          <p:cNvSpPr/>
          <p:nvPr/>
        </p:nvSpPr>
        <p:spPr>
          <a:xfrm>
            <a:off x="2023743" y="4590703"/>
            <a:ext cx="2431219" cy="36004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Sin cambios</a:t>
            </a:r>
            <a:endParaRPr lang="es-CO" sz="1200" b="1" dirty="0">
              <a:effectLst>
                <a:outerShdw blurRad="38100" dist="38100" dir="2700000" algn="tl">
                  <a:srgbClr val="000000">
                    <a:alpha val="43137"/>
                  </a:srgbClr>
                </a:outerShdw>
              </a:effectLst>
            </a:endParaRPr>
          </a:p>
        </p:txBody>
      </p:sp>
      <p:sp>
        <p:nvSpPr>
          <p:cNvPr id="8" name="7 Rectángulo"/>
          <p:cNvSpPr/>
          <p:nvPr/>
        </p:nvSpPr>
        <p:spPr>
          <a:xfrm>
            <a:off x="35598" y="1297549"/>
            <a:ext cx="5832648" cy="117504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p>
        </p:txBody>
      </p:sp>
      <p:sp>
        <p:nvSpPr>
          <p:cNvPr id="142" name="141 Rectángulo"/>
          <p:cNvSpPr/>
          <p:nvPr/>
        </p:nvSpPr>
        <p:spPr>
          <a:xfrm>
            <a:off x="1461052" y="937509"/>
            <a:ext cx="2431219" cy="36004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Con cambios</a:t>
            </a:r>
            <a:endParaRPr lang="es-CO" sz="1200" b="1" dirty="0">
              <a:effectLst>
                <a:outerShdw blurRad="38100" dist="38100" dir="2700000" algn="tl">
                  <a:srgbClr val="000000">
                    <a:alpha val="43137"/>
                  </a:srgbClr>
                </a:outerShdw>
              </a:effectLst>
            </a:endParaRPr>
          </a:p>
        </p:txBody>
      </p:sp>
      <p:sp>
        <p:nvSpPr>
          <p:cNvPr id="9" name="8 Rectángulo"/>
          <p:cNvSpPr/>
          <p:nvPr/>
        </p:nvSpPr>
        <p:spPr>
          <a:xfrm>
            <a:off x="6012029" y="1297549"/>
            <a:ext cx="2880553" cy="1097123"/>
          </a:xfrm>
          <a:prstGeom prst="rect">
            <a:avLst/>
          </a:prstGeom>
          <a:no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es-CO"/>
          </a:p>
        </p:txBody>
      </p:sp>
      <p:sp>
        <p:nvSpPr>
          <p:cNvPr id="143" name="142 Rectángulo"/>
          <p:cNvSpPr/>
          <p:nvPr/>
        </p:nvSpPr>
        <p:spPr>
          <a:xfrm>
            <a:off x="6236665" y="937509"/>
            <a:ext cx="2431219" cy="36004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Nuevas</a:t>
            </a:r>
            <a:endParaRPr lang="es-CO" sz="1200" b="1" dirty="0">
              <a:effectLst>
                <a:outerShdw blurRad="38100" dist="38100" dir="2700000" algn="tl">
                  <a:srgbClr val="000000">
                    <a:alpha val="43137"/>
                  </a:srgbClr>
                </a:outerShdw>
              </a:effectLst>
            </a:endParaRPr>
          </a:p>
        </p:txBody>
      </p:sp>
      <p:sp>
        <p:nvSpPr>
          <p:cNvPr id="26" name="25 Rectángulo"/>
          <p:cNvSpPr/>
          <p:nvPr/>
        </p:nvSpPr>
        <p:spPr>
          <a:xfrm>
            <a:off x="2343821" y="195486"/>
            <a:ext cx="4328667" cy="369332"/>
          </a:xfrm>
          <a:prstGeom prst="rect">
            <a:avLst/>
          </a:prstGeom>
        </p:spPr>
        <p:txBody>
          <a:bodyPr wrap="square">
            <a:spAutoFit/>
          </a:bodyPr>
          <a:lstStyle/>
          <a:p>
            <a:pPr algn="ctr"/>
            <a:r>
              <a:rPr lang="es-CO" b="1" dirty="0">
                <a:solidFill>
                  <a:schemeClr val="bg1">
                    <a:lumMod val="50000"/>
                  </a:schemeClr>
                </a:solidFill>
                <a:effectLst>
                  <a:outerShdw blurRad="38100" dist="38100" dir="2700000" algn="tl">
                    <a:srgbClr val="000000">
                      <a:alpha val="43137"/>
                    </a:srgbClr>
                  </a:outerShdw>
                </a:effectLst>
                <a:ea typeface="Arial" charset="0"/>
                <a:cs typeface="Arial" charset="0"/>
              </a:rPr>
              <a:t>Estructura Estadística</a:t>
            </a:r>
            <a:endParaRPr lang="es-CO" sz="2000" b="1" dirty="0">
              <a:solidFill>
                <a:schemeClr val="bg1">
                  <a:lumMod val="50000"/>
                </a:schemeClr>
              </a:solidFill>
              <a:effectLst>
                <a:outerShdw blurRad="38100" dist="38100" dir="2700000" algn="tl">
                  <a:srgbClr val="000000">
                    <a:alpha val="43137"/>
                  </a:srgbClr>
                </a:outerShdw>
              </a:effectLst>
              <a:ea typeface="Arial" charset="0"/>
              <a:cs typeface="Arial" charset="0"/>
            </a:endParaRPr>
          </a:p>
        </p:txBody>
      </p:sp>
      <p:grpSp>
        <p:nvGrpSpPr>
          <p:cNvPr id="144" name="Group 80"/>
          <p:cNvGrpSpPr/>
          <p:nvPr/>
        </p:nvGrpSpPr>
        <p:grpSpPr>
          <a:xfrm>
            <a:off x="3248624" y="2759348"/>
            <a:ext cx="1272215" cy="1649464"/>
            <a:chOff x="3671559" y="3638910"/>
            <a:chExt cx="1696287" cy="2199285"/>
          </a:xfrm>
        </p:grpSpPr>
        <p:sp>
          <p:nvSpPr>
            <p:cNvPr id="145"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46" name="Group 275"/>
            <p:cNvGrpSpPr/>
            <p:nvPr/>
          </p:nvGrpSpPr>
          <p:grpSpPr>
            <a:xfrm>
              <a:off x="3671559" y="4557097"/>
              <a:ext cx="1696287" cy="1255083"/>
              <a:chOff x="-1" y="0"/>
              <a:chExt cx="1696283" cy="1255080"/>
            </a:xfrm>
          </p:grpSpPr>
          <p:sp>
            <p:nvSpPr>
              <p:cNvPr id="149"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50"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smtClean="0">
                    <a:solidFill>
                      <a:srgbClr val="FFFFFF"/>
                    </a:solidFill>
                    <a:latin typeface="+mj-lt"/>
                    <a:ea typeface="Helvetica"/>
                    <a:cs typeface="Helvetica"/>
                    <a:sym typeface="Helvetica"/>
                  </a:rPr>
                  <a:t>2-005A </a:t>
                </a:r>
                <a:endParaRPr lang="en-US" sz="1100" b="1" dirty="0">
                  <a:solidFill>
                    <a:srgbClr val="FFFFFF"/>
                  </a:solidFill>
                  <a:latin typeface="+mj-lt"/>
                  <a:ea typeface="Helvetica"/>
                  <a:cs typeface="Helvetica"/>
                  <a:sym typeface="Helvetica"/>
                </a:endParaRPr>
              </a:p>
            </p:txBody>
          </p:sp>
        </p:grpSp>
        <p:sp>
          <p:nvSpPr>
            <p:cNvPr id="147"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ma14="http://schemas.microsoft.com/office/mac/drawingml/2011/main" xmlns=""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sym typeface="Calibri"/>
                </a:rPr>
                <a:t>Recurso humano</a:t>
              </a:r>
              <a:endParaRPr lang="id-ID" sz="1200" b="1" dirty="0">
                <a:solidFill>
                  <a:srgbClr val="595959"/>
                </a:solidFill>
                <a:latin typeface="+mj-lt"/>
                <a:ea typeface="Helvetica"/>
                <a:cs typeface="Helvetica"/>
                <a:sym typeface="Calibri"/>
              </a:endParaRPr>
            </a:p>
          </p:txBody>
        </p:sp>
        <p:sp>
          <p:nvSpPr>
            <p:cNvPr id="148"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spTree>
    <p:extLst>
      <p:ext uri="{BB962C8B-B14F-4D97-AF65-F5344CB8AC3E}">
        <p14:creationId xmlns:p14="http://schemas.microsoft.com/office/powerpoint/2010/main" val="4127638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sonalizado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6924</TotalTime>
  <Words>2829</Words>
  <Application>Microsoft Office PowerPoint</Application>
  <PresentationFormat>Presentación en pantalla (16:9)</PresentationFormat>
  <Paragraphs>254</Paragraphs>
  <Slides>18</Slides>
  <Notes>18</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18</vt:i4>
      </vt:variant>
    </vt:vector>
  </HeadingPairs>
  <TitlesOfParts>
    <vt:vector size="24" baseType="lpstr">
      <vt:lpstr>Arial</vt:lpstr>
      <vt:lpstr>Calibri</vt:lpstr>
      <vt:lpstr>Helvetica</vt:lpstr>
      <vt:lpstr>Open Sans</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Brandon Steve Rojas Guerra</dc:creator>
  <cp:lastModifiedBy>Supersubsidio</cp:lastModifiedBy>
  <cp:revision>523</cp:revision>
  <dcterms:created xsi:type="dcterms:W3CDTF">2017-04-24T19:14:11Z</dcterms:created>
  <dcterms:modified xsi:type="dcterms:W3CDTF">2020-10-26T17:22:35Z</dcterms:modified>
</cp:coreProperties>
</file>