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9" r:id="rId5"/>
    <p:sldId id="434" r:id="rId6"/>
    <p:sldId id="492" r:id="rId7"/>
    <p:sldId id="493" r:id="rId8"/>
    <p:sldId id="494" r:id="rId9"/>
    <p:sldId id="497" r:id="rId10"/>
    <p:sldId id="498" r:id="rId11"/>
    <p:sldId id="499" r:id="rId12"/>
    <p:sldId id="500" r:id="rId13"/>
    <p:sldId id="501" r:id="rId14"/>
    <p:sldId id="266" r:id="rId15"/>
    <p:sldId id="267" r:id="rId16"/>
  </p:sldIdLst>
  <p:sldSz cx="9144000" cy="5143500" type="screen16x9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elcy Araque Garcia" initials="NAG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8AE1"/>
    <a:srgbClr val="B60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22" autoAdjust="0"/>
    <p:restoredTop sz="93546" autoAdjust="0"/>
  </p:normalViewPr>
  <p:slideViewPr>
    <p:cSldViewPr>
      <p:cViewPr varScale="1">
        <p:scale>
          <a:sx n="90" d="100"/>
          <a:sy n="90" d="100"/>
        </p:scale>
        <p:origin x="10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FD84E1-FC83-4682-AC80-244B41E044E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0F915D9-85F6-4600-8028-ED402C6A2E3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O" sz="2000" dirty="0">
              <a:solidFill>
                <a:schemeClr val="bg1"/>
              </a:solidFill>
            </a:rPr>
            <a:t>Diseño, aplicación y análisis de encuesta</a:t>
          </a:r>
          <a:endParaRPr lang="en-US" sz="2000" dirty="0">
            <a:solidFill>
              <a:schemeClr val="bg1"/>
            </a:solidFill>
          </a:endParaRPr>
        </a:p>
      </dgm:t>
    </dgm:pt>
    <dgm:pt modelId="{E226713D-8BF6-4A52-895B-6D3538024AEA}" type="parTrans" cxnId="{4B800FA9-2538-4C31-96B6-1F8DD21B270E}">
      <dgm:prSet/>
      <dgm:spPr/>
      <dgm:t>
        <a:bodyPr/>
        <a:lstStyle/>
        <a:p>
          <a:endParaRPr lang="en-US" sz="1600"/>
        </a:p>
      </dgm:t>
    </dgm:pt>
    <dgm:pt modelId="{ADFA0ED3-CC87-4E81-8CB5-3D032E99A8DF}" type="sibTrans" cxnId="{4B800FA9-2538-4C31-96B6-1F8DD21B270E}">
      <dgm:prSet/>
      <dgm:spPr/>
      <dgm:t>
        <a:bodyPr/>
        <a:lstStyle/>
        <a:p>
          <a:endParaRPr lang="en-US" sz="1600"/>
        </a:p>
      </dgm:t>
    </dgm:pt>
    <dgm:pt modelId="{6AEF0198-30D7-421B-9236-051A58BF8DC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O" sz="2000" dirty="0">
              <a:solidFill>
                <a:schemeClr val="bg1"/>
              </a:solidFill>
            </a:rPr>
            <a:t>Documento proyecto de observatorio</a:t>
          </a:r>
          <a:endParaRPr lang="en-US" sz="2000" dirty="0">
            <a:solidFill>
              <a:schemeClr val="bg1"/>
            </a:solidFill>
          </a:endParaRPr>
        </a:p>
      </dgm:t>
    </dgm:pt>
    <dgm:pt modelId="{FD2F3A76-7F78-4ACF-B70D-03036A3A7FA5}" type="parTrans" cxnId="{07B4F5E1-353D-4842-AD3E-35B65BADE730}">
      <dgm:prSet/>
      <dgm:spPr/>
      <dgm:t>
        <a:bodyPr/>
        <a:lstStyle/>
        <a:p>
          <a:endParaRPr lang="en-US" sz="1600"/>
        </a:p>
      </dgm:t>
    </dgm:pt>
    <dgm:pt modelId="{44B33D8E-12FD-4711-8AFF-6D11B934926D}" type="sibTrans" cxnId="{07B4F5E1-353D-4842-AD3E-35B65BADE730}">
      <dgm:prSet/>
      <dgm:spPr/>
      <dgm:t>
        <a:bodyPr/>
        <a:lstStyle/>
        <a:p>
          <a:endParaRPr lang="en-US" sz="1600"/>
        </a:p>
      </dgm:t>
    </dgm:pt>
    <dgm:pt modelId="{E00587F9-C019-4B73-A93C-313A5859BF8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CO" sz="2000" dirty="0">
              <a:solidFill>
                <a:schemeClr val="bg1"/>
              </a:solidFill>
            </a:rPr>
            <a:t>Plan de Trabajo diseño e implementación 2020-2022</a:t>
          </a:r>
          <a:endParaRPr lang="en-US" sz="2000" dirty="0">
            <a:solidFill>
              <a:schemeClr val="bg1"/>
            </a:solidFill>
          </a:endParaRPr>
        </a:p>
      </dgm:t>
    </dgm:pt>
    <dgm:pt modelId="{04D3D152-100B-4583-8F95-723A2FA9B9EC}" type="parTrans" cxnId="{08C51822-57D5-43DA-BE46-24757551E829}">
      <dgm:prSet/>
      <dgm:spPr/>
      <dgm:t>
        <a:bodyPr/>
        <a:lstStyle/>
        <a:p>
          <a:endParaRPr lang="en-US" sz="1600"/>
        </a:p>
      </dgm:t>
    </dgm:pt>
    <dgm:pt modelId="{F81D8E0E-8E80-4F37-A1AA-9CD9649EFEE0}" type="sibTrans" cxnId="{08C51822-57D5-43DA-BE46-24757551E829}">
      <dgm:prSet/>
      <dgm:spPr/>
      <dgm:t>
        <a:bodyPr/>
        <a:lstStyle/>
        <a:p>
          <a:endParaRPr lang="en-US" sz="1600"/>
        </a:p>
      </dgm:t>
    </dgm:pt>
    <dgm:pt modelId="{CAAD2FCC-A7F9-46B2-BDE7-55CFC55BD08B}" type="pres">
      <dgm:prSet presAssocID="{02FD84E1-FC83-4682-AC80-244B41E044EC}" presName="root" presStyleCnt="0">
        <dgm:presLayoutVars>
          <dgm:dir/>
          <dgm:resizeHandles val="exact"/>
        </dgm:presLayoutVars>
      </dgm:prSet>
      <dgm:spPr/>
    </dgm:pt>
    <dgm:pt modelId="{6B7405B3-56A0-4FA9-9CFA-A159F6CA448B}" type="pres">
      <dgm:prSet presAssocID="{70F915D9-85F6-4600-8028-ED402C6A2E3B}" presName="compNode" presStyleCnt="0"/>
      <dgm:spPr/>
    </dgm:pt>
    <dgm:pt modelId="{10762A58-7D35-4F15-922C-262C443BD759}" type="pres">
      <dgm:prSet presAssocID="{70F915D9-85F6-4600-8028-ED402C6A2E3B}" presName="bgRect" presStyleLbl="bgShp" presStyleIdx="0" presStyleCnt="3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</dgm:pt>
    <dgm:pt modelId="{BECB9004-EE86-4898-830D-E3E3D891C79B}" type="pres">
      <dgm:prSet presAssocID="{70F915D9-85F6-4600-8028-ED402C6A2E3B}" presName="iconRect" presStyleLbl="node1" presStyleIdx="0" presStyleCnt="3" custScaleX="157019" custScaleY="162899" custLinFactNeighborX="4369" custLinFactNeighborY="213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E014B68D-FE09-4826-BFC0-BCBD8C05A5D6}" type="pres">
      <dgm:prSet presAssocID="{70F915D9-85F6-4600-8028-ED402C6A2E3B}" presName="spaceRect" presStyleCnt="0"/>
      <dgm:spPr/>
    </dgm:pt>
    <dgm:pt modelId="{A96607C5-8E42-487F-9521-9F650A7A1481}" type="pres">
      <dgm:prSet presAssocID="{70F915D9-85F6-4600-8028-ED402C6A2E3B}" presName="parTx" presStyleLbl="revTx" presStyleIdx="0" presStyleCnt="3">
        <dgm:presLayoutVars>
          <dgm:chMax val="0"/>
          <dgm:chPref val="0"/>
        </dgm:presLayoutVars>
      </dgm:prSet>
      <dgm:spPr/>
    </dgm:pt>
    <dgm:pt modelId="{2378B397-FE9D-4150-B9A5-2D16F2A543B8}" type="pres">
      <dgm:prSet presAssocID="{ADFA0ED3-CC87-4E81-8CB5-3D032E99A8DF}" presName="sibTrans" presStyleCnt="0"/>
      <dgm:spPr/>
    </dgm:pt>
    <dgm:pt modelId="{B07D905E-936A-459F-ADFE-04B743433089}" type="pres">
      <dgm:prSet presAssocID="{6AEF0198-30D7-421B-9236-051A58BF8DC5}" presName="compNode" presStyleCnt="0"/>
      <dgm:spPr/>
    </dgm:pt>
    <dgm:pt modelId="{6A1BE0DE-028D-4B13-A9FA-53FC3A4C9F36}" type="pres">
      <dgm:prSet presAssocID="{6AEF0198-30D7-421B-9236-051A58BF8DC5}" presName="bgRect" presStyleLbl="bgShp" presStyleIdx="1" presStyleCnt="3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</dgm:pt>
    <dgm:pt modelId="{45DEF4F7-114D-4BF3-BC1A-8713C016EAE1}" type="pres">
      <dgm:prSet presAssocID="{6AEF0198-30D7-421B-9236-051A58BF8DC5}" presName="iconRect" presStyleLbl="node1" presStyleIdx="1" presStyleCnt="3" custScaleX="157019" custScaleY="162899" custLinFactNeighborX="4369" custLinFactNeighborY="213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iódico"/>
        </a:ext>
      </dgm:extLst>
    </dgm:pt>
    <dgm:pt modelId="{BEBA953F-F9CB-42DC-8B71-7884447E5540}" type="pres">
      <dgm:prSet presAssocID="{6AEF0198-30D7-421B-9236-051A58BF8DC5}" presName="spaceRect" presStyleCnt="0"/>
      <dgm:spPr/>
    </dgm:pt>
    <dgm:pt modelId="{19F52A57-493E-4B5C-8099-0094BAB8C7EF}" type="pres">
      <dgm:prSet presAssocID="{6AEF0198-30D7-421B-9236-051A58BF8DC5}" presName="parTx" presStyleLbl="revTx" presStyleIdx="1" presStyleCnt="3">
        <dgm:presLayoutVars>
          <dgm:chMax val="0"/>
          <dgm:chPref val="0"/>
        </dgm:presLayoutVars>
      </dgm:prSet>
      <dgm:spPr/>
    </dgm:pt>
    <dgm:pt modelId="{9AE8B0EB-5576-4475-B416-EC13A380B887}" type="pres">
      <dgm:prSet presAssocID="{44B33D8E-12FD-4711-8AFF-6D11B934926D}" presName="sibTrans" presStyleCnt="0"/>
      <dgm:spPr/>
    </dgm:pt>
    <dgm:pt modelId="{8EF4F7AB-3B0D-4DB6-A9B2-B045CDBD97EA}" type="pres">
      <dgm:prSet presAssocID="{E00587F9-C019-4B73-A93C-313A5859BF8D}" presName="compNode" presStyleCnt="0"/>
      <dgm:spPr/>
    </dgm:pt>
    <dgm:pt modelId="{ECE8C3D2-578C-4CA6-9BF8-50C55DB5296E}" type="pres">
      <dgm:prSet presAssocID="{E00587F9-C019-4B73-A93C-313A5859BF8D}" presName="bgRect" presStyleLbl="bgShp" presStyleIdx="2" presStyleCnt="3">
        <dgm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</dgm:pt>
    <dgm:pt modelId="{615EACB2-2992-4787-8D58-5E80F569C54C}" type="pres">
      <dgm:prSet presAssocID="{E00587F9-C019-4B73-A93C-313A5859BF8D}" presName="iconRect" presStyleLbl="node1" presStyleIdx="2" presStyleCnt="3" custScaleX="156866" custScaleY="162581" custLinFactNeighborX="4369" custLinFactNeighborY="213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ndis"/>
        </a:ext>
      </dgm:extLst>
    </dgm:pt>
    <dgm:pt modelId="{239F0666-CA6E-4A37-ACA1-6D5957A3C832}" type="pres">
      <dgm:prSet presAssocID="{E00587F9-C019-4B73-A93C-313A5859BF8D}" presName="spaceRect" presStyleCnt="0"/>
      <dgm:spPr/>
    </dgm:pt>
    <dgm:pt modelId="{509AFAA2-60E2-457F-BF38-2ADE35C74429}" type="pres">
      <dgm:prSet presAssocID="{E00587F9-C019-4B73-A93C-313A5859BF8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8C51822-57D5-43DA-BE46-24757551E829}" srcId="{02FD84E1-FC83-4682-AC80-244B41E044EC}" destId="{E00587F9-C019-4B73-A93C-313A5859BF8D}" srcOrd="2" destOrd="0" parTransId="{04D3D152-100B-4583-8F95-723A2FA9B9EC}" sibTransId="{F81D8E0E-8E80-4F37-A1AA-9CD9649EFEE0}"/>
    <dgm:cxn modelId="{86BF3F34-94A9-48D7-8A5C-36D27EA9647E}" type="presOf" srcId="{E00587F9-C019-4B73-A93C-313A5859BF8D}" destId="{509AFAA2-60E2-457F-BF38-2ADE35C74429}" srcOrd="0" destOrd="0" presId="urn:microsoft.com/office/officeart/2018/2/layout/IconVerticalSolidList"/>
    <dgm:cxn modelId="{CB78C46D-F334-4586-9901-8770712B00D8}" type="presOf" srcId="{02FD84E1-FC83-4682-AC80-244B41E044EC}" destId="{CAAD2FCC-A7F9-46B2-BDE7-55CFC55BD08B}" srcOrd="0" destOrd="0" presId="urn:microsoft.com/office/officeart/2018/2/layout/IconVerticalSolidList"/>
    <dgm:cxn modelId="{61837885-7F50-4B43-860A-45563B4DCF1A}" type="presOf" srcId="{70F915D9-85F6-4600-8028-ED402C6A2E3B}" destId="{A96607C5-8E42-487F-9521-9F650A7A1481}" srcOrd="0" destOrd="0" presId="urn:microsoft.com/office/officeart/2018/2/layout/IconVerticalSolidList"/>
    <dgm:cxn modelId="{1E741990-5C57-4E94-A7F8-65F8D53FD7EE}" type="presOf" srcId="{6AEF0198-30D7-421B-9236-051A58BF8DC5}" destId="{19F52A57-493E-4B5C-8099-0094BAB8C7EF}" srcOrd="0" destOrd="0" presId="urn:microsoft.com/office/officeart/2018/2/layout/IconVerticalSolidList"/>
    <dgm:cxn modelId="{4B800FA9-2538-4C31-96B6-1F8DD21B270E}" srcId="{02FD84E1-FC83-4682-AC80-244B41E044EC}" destId="{70F915D9-85F6-4600-8028-ED402C6A2E3B}" srcOrd="0" destOrd="0" parTransId="{E226713D-8BF6-4A52-895B-6D3538024AEA}" sibTransId="{ADFA0ED3-CC87-4E81-8CB5-3D032E99A8DF}"/>
    <dgm:cxn modelId="{07B4F5E1-353D-4842-AD3E-35B65BADE730}" srcId="{02FD84E1-FC83-4682-AC80-244B41E044EC}" destId="{6AEF0198-30D7-421B-9236-051A58BF8DC5}" srcOrd="1" destOrd="0" parTransId="{FD2F3A76-7F78-4ACF-B70D-03036A3A7FA5}" sibTransId="{44B33D8E-12FD-4711-8AFF-6D11B934926D}"/>
    <dgm:cxn modelId="{6DF4EF1C-DC54-40EA-8888-CE0B6C97F345}" type="presParOf" srcId="{CAAD2FCC-A7F9-46B2-BDE7-55CFC55BD08B}" destId="{6B7405B3-56A0-4FA9-9CFA-A159F6CA448B}" srcOrd="0" destOrd="0" presId="urn:microsoft.com/office/officeart/2018/2/layout/IconVerticalSolidList"/>
    <dgm:cxn modelId="{52746205-3C8A-462E-8CD5-1753434A43AE}" type="presParOf" srcId="{6B7405B3-56A0-4FA9-9CFA-A159F6CA448B}" destId="{10762A58-7D35-4F15-922C-262C443BD759}" srcOrd="0" destOrd="0" presId="urn:microsoft.com/office/officeart/2018/2/layout/IconVerticalSolidList"/>
    <dgm:cxn modelId="{62A42974-D7A6-4F63-B82E-33C9677B1564}" type="presParOf" srcId="{6B7405B3-56A0-4FA9-9CFA-A159F6CA448B}" destId="{BECB9004-EE86-4898-830D-E3E3D891C79B}" srcOrd="1" destOrd="0" presId="urn:microsoft.com/office/officeart/2018/2/layout/IconVerticalSolidList"/>
    <dgm:cxn modelId="{CFCE00D2-C753-4B04-AA87-031316D2A40A}" type="presParOf" srcId="{6B7405B3-56A0-4FA9-9CFA-A159F6CA448B}" destId="{E014B68D-FE09-4826-BFC0-BCBD8C05A5D6}" srcOrd="2" destOrd="0" presId="urn:microsoft.com/office/officeart/2018/2/layout/IconVerticalSolidList"/>
    <dgm:cxn modelId="{FCC83DB6-10BA-4399-B297-D46BF235F838}" type="presParOf" srcId="{6B7405B3-56A0-4FA9-9CFA-A159F6CA448B}" destId="{A96607C5-8E42-487F-9521-9F650A7A1481}" srcOrd="3" destOrd="0" presId="urn:microsoft.com/office/officeart/2018/2/layout/IconVerticalSolidList"/>
    <dgm:cxn modelId="{90358C9C-E8D1-4CF7-AB83-B8FF5EA4AD53}" type="presParOf" srcId="{CAAD2FCC-A7F9-46B2-BDE7-55CFC55BD08B}" destId="{2378B397-FE9D-4150-B9A5-2D16F2A543B8}" srcOrd="1" destOrd="0" presId="urn:microsoft.com/office/officeart/2018/2/layout/IconVerticalSolidList"/>
    <dgm:cxn modelId="{1C9FA91C-7358-498A-9A4C-C6C8EC5B4EC6}" type="presParOf" srcId="{CAAD2FCC-A7F9-46B2-BDE7-55CFC55BD08B}" destId="{B07D905E-936A-459F-ADFE-04B743433089}" srcOrd="2" destOrd="0" presId="urn:microsoft.com/office/officeart/2018/2/layout/IconVerticalSolidList"/>
    <dgm:cxn modelId="{76E2B71F-CFE3-4F33-A3F4-D61D12D4893B}" type="presParOf" srcId="{B07D905E-936A-459F-ADFE-04B743433089}" destId="{6A1BE0DE-028D-4B13-A9FA-53FC3A4C9F36}" srcOrd="0" destOrd="0" presId="urn:microsoft.com/office/officeart/2018/2/layout/IconVerticalSolidList"/>
    <dgm:cxn modelId="{CEC3323A-0A8A-416C-8B8E-26B8666BD999}" type="presParOf" srcId="{B07D905E-936A-459F-ADFE-04B743433089}" destId="{45DEF4F7-114D-4BF3-BC1A-8713C016EAE1}" srcOrd="1" destOrd="0" presId="urn:microsoft.com/office/officeart/2018/2/layout/IconVerticalSolidList"/>
    <dgm:cxn modelId="{C6291D9E-B3F0-459D-AAAD-38145B11BD55}" type="presParOf" srcId="{B07D905E-936A-459F-ADFE-04B743433089}" destId="{BEBA953F-F9CB-42DC-8B71-7884447E5540}" srcOrd="2" destOrd="0" presId="urn:microsoft.com/office/officeart/2018/2/layout/IconVerticalSolidList"/>
    <dgm:cxn modelId="{29955813-C03C-45A6-B625-4F1A1B3A1759}" type="presParOf" srcId="{B07D905E-936A-459F-ADFE-04B743433089}" destId="{19F52A57-493E-4B5C-8099-0094BAB8C7EF}" srcOrd="3" destOrd="0" presId="urn:microsoft.com/office/officeart/2018/2/layout/IconVerticalSolidList"/>
    <dgm:cxn modelId="{659D797B-AD39-4A80-B66A-DDD1BA68B20F}" type="presParOf" srcId="{CAAD2FCC-A7F9-46B2-BDE7-55CFC55BD08B}" destId="{9AE8B0EB-5576-4475-B416-EC13A380B887}" srcOrd="3" destOrd="0" presId="urn:microsoft.com/office/officeart/2018/2/layout/IconVerticalSolidList"/>
    <dgm:cxn modelId="{B44E2603-79A9-4CFF-A115-F94E4C077E6A}" type="presParOf" srcId="{CAAD2FCC-A7F9-46B2-BDE7-55CFC55BD08B}" destId="{8EF4F7AB-3B0D-4DB6-A9B2-B045CDBD97EA}" srcOrd="4" destOrd="0" presId="urn:microsoft.com/office/officeart/2018/2/layout/IconVerticalSolidList"/>
    <dgm:cxn modelId="{B4112B27-769C-4F86-944D-4BB5A921110E}" type="presParOf" srcId="{8EF4F7AB-3B0D-4DB6-A9B2-B045CDBD97EA}" destId="{ECE8C3D2-578C-4CA6-9BF8-50C55DB5296E}" srcOrd="0" destOrd="0" presId="urn:microsoft.com/office/officeart/2018/2/layout/IconVerticalSolidList"/>
    <dgm:cxn modelId="{4AC5474B-C9B8-4F7A-B1FE-CD9DD134D03E}" type="presParOf" srcId="{8EF4F7AB-3B0D-4DB6-A9B2-B045CDBD97EA}" destId="{615EACB2-2992-4787-8D58-5E80F569C54C}" srcOrd="1" destOrd="0" presId="urn:microsoft.com/office/officeart/2018/2/layout/IconVerticalSolidList"/>
    <dgm:cxn modelId="{53B37EEC-AB7E-44C5-B3BD-76BE8972F9F3}" type="presParOf" srcId="{8EF4F7AB-3B0D-4DB6-A9B2-B045CDBD97EA}" destId="{239F0666-CA6E-4A37-ACA1-6D5957A3C832}" srcOrd="2" destOrd="0" presId="urn:microsoft.com/office/officeart/2018/2/layout/IconVerticalSolidList"/>
    <dgm:cxn modelId="{220EB402-FEA0-4B89-B5B6-E0B0906F3CDD}" type="presParOf" srcId="{8EF4F7AB-3B0D-4DB6-A9B2-B045CDBD97EA}" destId="{509AFAA2-60E2-457F-BF38-2ADE35C7442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57BDDE-C4DB-4EB0-9BB5-941ED7993CFC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4930194D-9E11-4262-A881-47628BF4A4AD}">
      <dgm:prSet phldrT="[Texto]"/>
      <dgm:spPr/>
      <dgm:t>
        <a:bodyPr/>
        <a:lstStyle/>
        <a:p>
          <a:r>
            <a:rPr lang="es-CO" dirty="0"/>
            <a:t>DISEÑO DEL OBSERVATORIO</a:t>
          </a:r>
        </a:p>
      </dgm:t>
    </dgm:pt>
    <dgm:pt modelId="{C7CF9225-B0B6-4590-A154-539F7032AC50}" type="parTrans" cxnId="{348E4E78-4A2B-4BA2-81E0-568585472DE3}">
      <dgm:prSet/>
      <dgm:spPr/>
      <dgm:t>
        <a:bodyPr/>
        <a:lstStyle/>
        <a:p>
          <a:endParaRPr lang="es-CO"/>
        </a:p>
      </dgm:t>
    </dgm:pt>
    <dgm:pt modelId="{A441A06C-679F-4D14-8DEA-C618A1B495AE}" type="sibTrans" cxnId="{348E4E78-4A2B-4BA2-81E0-568585472DE3}">
      <dgm:prSet/>
      <dgm:spPr/>
      <dgm:t>
        <a:bodyPr/>
        <a:lstStyle/>
        <a:p>
          <a:endParaRPr lang="es-CO"/>
        </a:p>
      </dgm:t>
    </dgm:pt>
    <dgm:pt modelId="{A3573144-CBB7-4384-98BD-D3974299AF9C}">
      <dgm:prSet phldrT="[Texto]"/>
      <dgm:spPr/>
      <dgm:t>
        <a:bodyPr/>
        <a:lstStyle/>
        <a:p>
          <a:r>
            <a:rPr lang="es-CO" dirty="0"/>
            <a:t>Marzo - Mayo</a:t>
          </a:r>
        </a:p>
      </dgm:t>
    </dgm:pt>
    <dgm:pt modelId="{EF5356FD-D9C6-4846-BAF5-736E7E9B7259}" type="parTrans" cxnId="{7019A250-4DDC-4EAC-9FE8-18AE2EE895A5}">
      <dgm:prSet/>
      <dgm:spPr/>
      <dgm:t>
        <a:bodyPr/>
        <a:lstStyle/>
        <a:p>
          <a:endParaRPr lang="es-CO"/>
        </a:p>
      </dgm:t>
    </dgm:pt>
    <dgm:pt modelId="{BA357D53-80EA-443E-A3B7-9FD004CDA111}" type="sibTrans" cxnId="{7019A250-4DDC-4EAC-9FE8-18AE2EE895A5}">
      <dgm:prSet/>
      <dgm:spPr/>
      <dgm:t>
        <a:bodyPr/>
        <a:lstStyle/>
        <a:p>
          <a:endParaRPr lang="es-CO"/>
        </a:p>
      </dgm:t>
    </dgm:pt>
    <dgm:pt modelId="{28F16C34-1ED2-42C6-91DF-AD2E3E020D67}">
      <dgm:prSet phldrT="[Texto]"/>
      <dgm:spPr/>
      <dgm:t>
        <a:bodyPr/>
        <a:lstStyle/>
        <a:p>
          <a:r>
            <a:rPr lang="es-CO" dirty="0"/>
            <a:t>RECOLECCIÓN DE LA INFORMACIÓN</a:t>
          </a:r>
        </a:p>
      </dgm:t>
    </dgm:pt>
    <dgm:pt modelId="{1E9EAA8A-9E08-4A1B-94C4-88F91136D4CB}" type="parTrans" cxnId="{0F3A5F80-E960-4800-A415-19A717E31A2D}">
      <dgm:prSet/>
      <dgm:spPr/>
      <dgm:t>
        <a:bodyPr/>
        <a:lstStyle/>
        <a:p>
          <a:endParaRPr lang="es-CO"/>
        </a:p>
      </dgm:t>
    </dgm:pt>
    <dgm:pt modelId="{9634B460-B2DE-448F-8F97-D1F397F2740B}" type="sibTrans" cxnId="{0F3A5F80-E960-4800-A415-19A717E31A2D}">
      <dgm:prSet/>
      <dgm:spPr/>
      <dgm:t>
        <a:bodyPr/>
        <a:lstStyle/>
        <a:p>
          <a:endParaRPr lang="es-CO"/>
        </a:p>
      </dgm:t>
    </dgm:pt>
    <dgm:pt modelId="{3CCDDE29-7A64-483D-B666-1A58504528C5}">
      <dgm:prSet phldrT="[Texto]"/>
      <dgm:spPr/>
      <dgm:t>
        <a:bodyPr/>
        <a:lstStyle/>
        <a:p>
          <a:r>
            <a:rPr lang="es-CO" dirty="0"/>
            <a:t>Mayo - Agosto</a:t>
          </a:r>
        </a:p>
      </dgm:t>
    </dgm:pt>
    <dgm:pt modelId="{029FE9C4-4179-4D09-8B1F-AB85F1827C3E}" type="parTrans" cxnId="{A3888A42-735B-4A2C-8997-ECD72C23EFF8}">
      <dgm:prSet/>
      <dgm:spPr/>
      <dgm:t>
        <a:bodyPr/>
        <a:lstStyle/>
        <a:p>
          <a:endParaRPr lang="es-CO"/>
        </a:p>
      </dgm:t>
    </dgm:pt>
    <dgm:pt modelId="{3C799EB7-BF0F-4EF1-B77C-2838C0754765}" type="sibTrans" cxnId="{A3888A42-735B-4A2C-8997-ECD72C23EFF8}">
      <dgm:prSet/>
      <dgm:spPr/>
      <dgm:t>
        <a:bodyPr/>
        <a:lstStyle/>
        <a:p>
          <a:endParaRPr lang="es-CO"/>
        </a:p>
      </dgm:t>
    </dgm:pt>
    <dgm:pt modelId="{DE9768A2-244E-4A09-BF47-DF9C2885FEC0}">
      <dgm:prSet phldrT="[Texto]"/>
      <dgm:spPr/>
      <dgm:t>
        <a:bodyPr/>
        <a:lstStyle/>
        <a:p>
          <a:r>
            <a:rPr lang="es-CO" dirty="0"/>
            <a:t>SOCIALIZACIÓN DEL INFORME DE LA FASE I</a:t>
          </a:r>
        </a:p>
      </dgm:t>
    </dgm:pt>
    <dgm:pt modelId="{58263FD9-0FC3-4841-8E17-C44A43DB5C56}" type="parTrans" cxnId="{24AEE723-8421-4D43-AC8F-B29C848C7EF5}">
      <dgm:prSet/>
      <dgm:spPr/>
      <dgm:t>
        <a:bodyPr/>
        <a:lstStyle/>
        <a:p>
          <a:endParaRPr lang="es-CO"/>
        </a:p>
      </dgm:t>
    </dgm:pt>
    <dgm:pt modelId="{9EA8E4AA-9BDE-4224-8ACA-9A0B35C92592}" type="sibTrans" cxnId="{24AEE723-8421-4D43-AC8F-B29C848C7EF5}">
      <dgm:prSet/>
      <dgm:spPr/>
      <dgm:t>
        <a:bodyPr/>
        <a:lstStyle/>
        <a:p>
          <a:endParaRPr lang="es-CO"/>
        </a:p>
      </dgm:t>
    </dgm:pt>
    <dgm:pt modelId="{E10FF547-EBC6-4896-B7D9-F1A5EC3C36B4}">
      <dgm:prSet phldrT="[Texto]"/>
      <dgm:spPr/>
      <dgm:t>
        <a:bodyPr/>
        <a:lstStyle/>
        <a:p>
          <a:r>
            <a:rPr lang="es-CO" dirty="0"/>
            <a:t>Septiembre - Octubre</a:t>
          </a:r>
        </a:p>
      </dgm:t>
    </dgm:pt>
    <dgm:pt modelId="{ACA0D0AD-E6EB-42D4-B07B-42F561CEA8A6}" type="parTrans" cxnId="{9E102121-4DBF-4B8C-8E94-6FC085A5DCE0}">
      <dgm:prSet/>
      <dgm:spPr/>
      <dgm:t>
        <a:bodyPr/>
        <a:lstStyle/>
        <a:p>
          <a:endParaRPr lang="es-CO"/>
        </a:p>
      </dgm:t>
    </dgm:pt>
    <dgm:pt modelId="{B945819F-56AD-4CB4-99F1-95A01AFE5414}" type="sibTrans" cxnId="{9E102121-4DBF-4B8C-8E94-6FC085A5DCE0}">
      <dgm:prSet/>
      <dgm:spPr/>
      <dgm:t>
        <a:bodyPr/>
        <a:lstStyle/>
        <a:p>
          <a:endParaRPr lang="es-CO"/>
        </a:p>
      </dgm:t>
    </dgm:pt>
    <dgm:pt modelId="{D3C15BD5-9787-441F-82C4-B6B8A644B078}">
      <dgm:prSet phldrT="[Texto]"/>
      <dgm:spPr/>
      <dgm:t>
        <a:bodyPr/>
        <a:lstStyle/>
        <a:p>
          <a:r>
            <a:rPr lang="es-CO" dirty="0"/>
            <a:t>PLANTEAMIENTO FASE II</a:t>
          </a:r>
        </a:p>
      </dgm:t>
    </dgm:pt>
    <dgm:pt modelId="{FE80F0CA-493E-4A2B-B711-42CCA54CA074}" type="parTrans" cxnId="{F59F03C9-F5BF-4D7F-B34E-2AC246155716}">
      <dgm:prSet/>
      <dgm:spPr/>
      <dgm:t>
        <a:bodyPr/>
        <a:lstStyle/>
        <a:p>
          <a:endParaRPr lang="es-CO"/>
        </a:p>
      </dgm:t>
    </dgm:pt>
    <dgm:pt modelId="{6EA505DC-B777-4F51-B8C6-4E0043B8456D}" type="sibTrans" cxnId="{F59F03C9-F5BF-4D7F-B34E-2AC246155716}">
      <dgm:prSet/>
      <dgm:spPr/>
      <dgm:t>
        <a:bodyPr/>
        <a:lstStyle/>
        <a:p>
          <a:endParaRPr lang="es-CO"/>
        </a:p>
      </dgm:t>
    </dgm:pt>
    <dgm:pt modelId="{23392392-39D4-486F-91D7-5498EF89E180}">
      <dgm:prSet phldrT="[Texto]"/>
      <dgm:spPr/>
      <dgm:t>
        <a:bodyPr/>
        <a:lstStyle/>
        <a:p>
          <a:r>
            <a:rPr lang="es-CO" dirty="0"/>
            <a:t>Noviembre - Diciembre</a:t>
          </a:r>
        </a:p>
      </dgm:t>
    </dgm:pt>
    <dgm:pt modelId="{0DD6071D-3F8B-48FD-8C67-0DFF79C7D27F}" type="parTrans" cxnId="{26447030-0DF0-4B59-9D66-61547359E82C}">
      <dgm:prSet/>
      <dgm:spPr/>
      <dgm:t>
        <a:bodyPr/>
        <a:lstStyle/>
        <a:p>
          <a:endParaRPr lang="es-CO"/>
        </a:p>
      </dgm:t>
    </dgm:pt>
    <dgm:pt modelId="{8FB8F9FA-F88B-49FA-B5B9-262945725B5D}" type="sibTrans" cxnId="{26447030-0DF0-4B59-9D66-61547359E82C}">
      <dgm:prSet/>
      <dgm:spPr/>
      <dgm:t>
        <a:bodyPr/>
        <a:lstStyle/>
        <a:p>
          <a:endParaRPr lang="es-CO"/>
        </a:p>
      </dgm:t>
    </dgm:pt>
    <dgm:pt modelId="{1F304067-625B-478D-A64C-5F5C3285A81B}" type="pres">
      <dgm:prSet presAssocID="{4E57BDDE-C4DB-4EB0-9BB5-941ED7993CFC}" presName="Name0" presStyleCnt="0">
        <dgm:presLayoutVars>
          <dgm:dir/>
          <dgm:animLvl val="lvl"/>
          <dgm:resizeHandles val="exact"/>
        </dgm:presLayoutVars>
      </dgm:prSet>
      <dgm:spPr/>
    </dgm:pt>
    <dgm:pt modelId="{74FECDF5-2B57-4F01-BD1A-66FB6449E075}" type="pres">
      <dgm:prSet presAssocID="{4E57BDDE-C4DB-4EB0-9BB5-941ED7993CFC}" presName="tSp" presStyleCnt="0"/>
      <dgm:spPr/>
    </dgm:pt>
    <dgm:pt modelId="{40B7EEC0-6A34-4F3E-853C-BE84057F2039}" type="pres">
      <dgm:prSet presAssocID="{4E57BDDE-C4DB-4EB0-9BB5-941ED7993CFC}" presName="bSp" presStyleCnt="0"/>
      <dgm:spPr/>
    </dgm:pt>
    <dgm:pt modelId="{B96ED78A-07F2-47E6-9973-22821CFB58A8}" type="pres">
      <dgm:prSet presAssocID="{4E57BDDE-C4DB-4EB0-9BB5-941ED7993CFC}" presName="process" presStyleCnt="0"/>
      <dgm:spPr/>
    </dgm:pt>
    <dgm:pt modelId="{B4DE7A66-1116-4F61-BBEC-27F61B3078D7}" type="pres">
      <dgm:prSet presAssocID="{4930194D-9E11-4262-A881-47628BF4A4AD}" presName="composite1" presStyleCnt="0"/>
      <dgm:spPr/>
    </dgm:pt>
    <dgm:pt modelId="{DEF023AB-4926-4A87-B464-B84B12EA9CE6}" type="pres">
      <dgm:prSet presAssocID="{4930194D-9E11-4262-A881-47628BF4A4AD}" presName="dummyNode1" presStyleLbl="node1" presStyleIdx="0" presStyleCnt="4"/>
      <dgm:spPr/>
    </dgm:pt>
    <dgm:pt modelId="{3789F5D9-01D1-4858-9BD2-303F08AF0B0A}" type="pres">
      <dgm:prSet presAssocID="{4930194D-9E11-4262-A881-47628BF4A4AD}" presName="childNode1" presStyleLbl="bgAcc1" presStyleIdx="0" presStyleCnt="4">
        <dgm:presLayoutVars>
          <dgm:bulletEnabled val="1"/>
        </dgm:presLayoutVars>
      </dgm:prSet>
      <dgm:spPr/>
    </dgm:pt>
    <dgm:pt modelId="{D773717A-1F0E-429B-A7EC-30B5176B9B95}" type="pres">
      <dgm:prSet presAssocID="{4930194D-9E11-4262-A881-47628BF4A4AD}" presName="childNode1tx" presStyleLbl="bgAcc1" presStyleIdx="0" presStyleCnt="4">
        <dgm:presLayoutVars>
          <dgm:bulletEnabled val="1"/>
        </dgm:presLayoutVars>
      </dgm:prSet>
      <dgm:spPr/>
    </dgm:pt>
    <dgm:pt modelId="{3FCD9FAB-20B5-41F7-A8E7-8BC7FBDF8828}" type="pres">
      <dgm:prSet presAssocID="{4930194D-9E11-4262-A881-47628BF4A4AD}" presName="parentNode1" presStyleLbl="node1" presStyleIdx="0" presStyleCnt="4">
        <dgm:presLayoutVars>
          <dgm:chMax val="1"/>
          <dgm:bulletEnabled val="1"/>
        </dgm:presLayoutVars>
      </dgm:prSet>
      <dgm:spPr/>
    </dgm:pt>
    <dgm:pt modelId="{1588F903-4F30-4553-B017-0B3C81F5F9D0}" type="pres">
      <dgm:prSet presAssocID="{4930194D-9E11-4262-A881-47628BF4A4AD}" presName="connSite1" presStyleCnt="0"/>
      <dgm:spPr/>
    </dgm:pt>
    <dgm:pt modelId="{34443FBC-3CEC-418B-B04F-383FB61FBAB6}" type="pres">
      <dgm:prSet presAssocID="{A441A06C-679F-4D14-8DEA-C618A1B495AE}" presName="Name9" presStyleLbl="sibTrans2D1" presStyleIdx="0" presStyleCnt="3"/>
      <dgm:spPr/>
    </dgm:pt>
    <dgm:pt modelId="{13F5A708-30F3-491F-9008-627B51E6055B}" type="pres">
      <dgm:prSet presAssocID="{28F16C34-1ED2-42C6-91DF-AD2E3E020D67}" presName="composite2" presStyleCnt="0"/>
      <dgm:spPr/>
    </dgm:pt>
    <dgm:pt modelId="{E16F4FA1-CA2D-4B30-893C-A5213EA1B7C3}" type="pres">
      <dgm:prSet presAssocID="{28F16C34-1ED2-42C6-91DF-AD2E3E020D67}" presName="dummyNode2" presStyleLbl="node1" presStyleIdx="0" presStyleCnt="4"/>
      <dgm:spPr/>
    </dgm:pt>
    <dgm:pt modelId="{8FB7D5FE-C2EE-4937-8248-FA1397684DA1}" type="pres">
      <dgm:prSet presAssocID="{28F16C34-1ED2-42C6-91DF-AD2E3E020D67}" presName="childNode2" presStyleLbl="bgAcc1" presStyleIdx="1" presStyleCnt="4">
        <dgm:presLayoutVars>
          <dgm:bulletEnabled val="1"/>
        </dgm:presLayoutVars>
      </dgm:prSet>
      <dgm:spPr/>
    </dgm:pt>
    <dgm:pt modelId="{E1B0E7BB-2E62-4AD0-8B8A-BB899DD365D2}" type="pres">
      <dgm:prSet presAssocID="{28F16C34-1ED2-42C6-91DF-AD2E3E020D67}" presName="childNode2tx" presStyleLbl="bgAcc1" presStyleIdx="1" presStyleCnt="4">
        <dgm:presLayoutVars>
          <dgm:bulletEnabled val="1"/>
        </dgm:presLayoutVars>
      </dgm:prSet>
      <dgm:spPr/>
    </dgm:pt>
    <dgm:pt modelId="{DD9529E1-ACFF-42B8-BBD2-381A4FBE9345}" type="pres">
      <dgm:prSet presAssocID="{28F16C34-1ED2-42C6-91DF-AD2E3E020D67}" presName="parentNode2" presStyleLbl="node1" presStyleIdx="1" presStyleCnt="4">
        <dgm:presLayoutVars>
          <dgm:chMax val="0"/>
          <dgm:bulletEnabled val="1"/>
        </dgm:presLayoutVars>
      </dgm:prSet>
      <dgm:spPr/>
    </dgm:pt>
    <dgm:pt modelId="{EDADAA81-6B67-4B83-96F5-9FF8016704DF}" type="pres">
      <dgm:prSet presAssocID="{28F16C34-1ED2-42C6-91DF-AD2E3E020D67}" presName="connSite2" presStyleCnt="0"/>
      <dgm:spPr/>
    </dgm:pt>
    <dgm:pt modelId="{E13C4FE5-72FD-41FB-A46F-F4DFFDE7A4C7}" type="pres">
      <dgm:prSet presAssocID="{9634B460-B2DE-448F-8F97-D1F397F2740B}" presName="Name18" presStyleLbl="sibTrans2D1" presStyleIdx="1" presStyleCnt="3"/>
      <dgm:spPr/>
    </dgm:pt>
    <dgm:pt modelId="{938755D7-34A9-4BDA-9904-25D1A52A40C1}" type="pres">
      <dgm:prSet presAssocID="{DE9768A2-244E-4A09-BF47-DF9C2885FEC0}" presName="composite1" presStyleCnt="0"/>
      <dgm:spPr/>
    </dgm:pt>
    <dgm:pt modelId="{66F460EB-79C8-420C-97D2-EC4A0821C3A0}" type="pres">
      <dgm:prSet presAssocID="{DE9768A2-244E-4A09-BF47-DF9C2885FEC0}" presName="dummyNode1" presStyleLbl="node1" presStyleIdx="1" presStyleCnt="4"/>
      <dgm:spPr/>
    </dgm:pt>
    <dgm:pt modelId="{4DA1DBE6-BDCF-4E89-A316-81294E4D6ECA}" type="pres">
      <dgm:prSet presAssocID="{DE9768A2-244E-4A09-BF47-DF9C2885FEC0}" presName="childNode1" presStyleLbl="bgAcc1" presStyleIdx="2" presStyleCnt="4">
        <dgm:presLayoutVars>
          <dgm:bulletEnabled val="1"/>
        </dgm:presLayoutVars>
      </dgm:prSet>
      <dgm:spPr/>
    </dgm:pt>
    <dgm:pt modelId="{0EDB9196-6975-4BC9-9FE6-7157B66E103E}" type="pres">
      <dgm:prSet presAssocID="{DE9768A2-244E-4A09-BF47-DF9C2885FEC0}" presName="childNode1tx" presStyleLbl="bgAcc1" presStyleIdx="2" presStyleCnt="4">
        <dgm:presLayoutVars>
          <dgm:bulletEnabled val="1"/>
        </dgm:presLayoutVars>
      </dgm:prSet>
      <dgm:spPr/>
    </dgm:pt>
    <dgm:pt modelId="{FFEF4538-C2ED-476F-B973-4B9DA0E4D675}" type="pres">
      <dgm:prSet presAssocID="{DE9768A2-244E-4A09-BF47-DF9C2885FEC0}" presName="parentNode1" presStyleLbl="node1" presStyleIdx="2" presStyleCnt="4">
        <dgm:presLayoutVars>
          <dgm:chMax val="1"/>
          <dgm:bulletEnabled val="1"/>
        </dgm:presLayoutVars>
      </dgm:prSet>
      <dgm:spPr/>
    </dgm:pt>
    <dgm:pt modelId="{5A3C63B4-5D06-4BFC-B6ED-DDD9D8542D99}" type="pres">
      <dgm:prSet presAssocID="{DE9768A2-244E-4A09-BF47-DF9C2885FEC0}" presName="connSite1" presStyleCnt="0"/>
      <dgm:spPr/>
    </dgm:pt>
    <dgm:pt modelId="{A96C5819-CB88-4578-9439-15CA787D0A7E}" type="pres">
      <dgm:prSet presAssocID="{9EA8E4AA-9BDE-4224-8ACA-9A0B35C92592}" presName="Name9" presStyleLbl="sibTrans2D1" presStyleIdx="2" presStyleCnt="3"/>
      <dgm:spPr/>
    </dgm:pt>
    <dgm:pt modelId="{54DEA32D-4C07-4B50-9748-F9E3C1FBB901}" type="pres">
      <dgm:prSet presAssocID="{D3C15BD5-9787-441F-82C4-B6B8A644B078}" presName="composite2" presStyleCnt="0"/>
      <dgm:spPr/>
    </dgm:pt>
    <dgm:pt modelId="{F2F0DF23-9F82-4FC6-A1DA-69F6567D41A5}" type="pres">
      <dgm:prSet presAssocID="{D3C15BD5-9787-441F-82C4-B6B8A644B078}" presName="dummyNode2" presStyleLbl="node1" presStyleIdx="2" presStyleCnt="4"/>
      <dgm:spPr/>
    </dgm:pt>
    <dgm:pt modelId="{0FD0C7DC-8824-4EDB-9A67-77859D90D228}" type="pres">
      <dgm:prSet presAssocID="{D3C15BD5-9787-441F-82C4-B6B8A644B078}" presName="childNode2" presStyleLbl="bgAcc1" presStyleIdx="3" presStyleCnt="4">
        <dgm:presLayoutVars>
          <dgm:bulletEnabled val="1"/>
        </dgm:presLayoutVars>
      </dgm:prSet>
      <dgm:spPr/>
    </dgm:pt>
    <dgm:pt modelId="{8BD09158-0597-4526-92D4-061463D01E08}" type="pres">
      <dgm:prSet presAssocID="{D3C15BD5-9787-441F-82C4-B6B8A644B078}" presName="childNode2tx" presStyleLbl="bgAcc1" presStyleIdx="3" presStyleCnt="4">
        <dgm:presLayoutVars>
          <dgm:bulletEnabled val="1"/>
        </dgm:presLayoutVars>
      </dgm:prSet>
      <dgm:spPr/>
    </dgm:pt>
    <dgm:pt modelId="{A4F66A89-55E3-492A-B071-E68BF0957F5C}" type="pres">
      <dgm:prSet presAssocID="{D3C15BD5-9787-441F-82C4-B6B8A644B078}" presName="parentNode2" presStyleLbl="node1" presStyleIdx="3" presStyleCnt="4">
        <dgm:presLayoutVars>
          <dgm:chMax val="0"/>
          <dgm:bulletEnabled val="1"/>
        </dgm:presLayoutVars>
      </dgm:prSet>
      <dgm:spPr/>
    </dgm:pt>
    <dgm:pt modelId="{1639810D-6149-42F0-8DF0-0A3CEA981218}" type="pres">
      <dgm:prSet presAssocID="{D3C15BD5-9787-441F-82C4-B6B8A644B078}" presName="connSite2" presStyleCnt="0"/>
      <dgm:spPr/>
    </dgm:pt>
  </dgm:ptLst>
  <dgm:cxnLst>
    <dgm:cxn modelId="{D2847905-BEB6-43CA-A408-2C4DBDBE8196}" type="presOf" srcId="{D3C15BD5-9787-441F-82C4-B6B8A644B078}" destId="{A4F66A89-55E3-492A-B071-E68BF0957F5C}" srcOrd="0" destOrd="0" presId="urn:microsoft.com/office/officeart/2005/8/layout/hProcess4"/>
    <dgm:cxn modelId="{6C9C3012-35E5-49D0-9E73-3427E4E6B619}" type="presOf" srcId="{23392392-39D4-486F-91D7-5498EF89E180}" destId="{8BD09158-0597-4526-92D4-061463D01E08}" srcOrd="1" destOrd="0" presId="urn:microsoft.com/office/officeart/2005/8/layout/hProcess4"/>
    <dgm:cxn modelId="{274B8A1F-E4E1-4C91-B555-973C3D0A0C1E}" type="presOf" srcId="{4E57BDDE-C4DB-4EB0-9BB5-941ED7993CFC}" destId="{1F304067-625B-478D-A64C-5F5C3285A81B}" srcOrd="0" destOrd="0" presId="urn:microsoft.com/office/officeart/2005/8/layout/hProcess4"/>
    <dgm:cxn modelId="{9E102121-4DBF-4B8C-8E94-6FC085A5DCE0}" srcId="{DE9768A2-244E-4A09-BF47-DF9C2885FEC0}" destId="{E10FF547-EBC6-4896-B7D9-F1A5EC3C36B4}" srcOrd="0" destOrd="0" parTransId="{ACA0D0AD-E6EB-42D4-B07B-42F561CEA8A6}" sibTransId="{B945819F-56AD-4CB4-99F1-95A01AFE5414}"/>
    <dgm:cxn modelId="{24AEE723-8421-4D43-AC8F-B29C848C7EF5}" srcId="{4E57BDDE-C4DB-4EB0-9BB5-941ED7993CFC}" destId="{DE9768A2-244E-4A09-BF47-DF9C2885FEC0}" srcOrd="2" destOrd="0" parTransId="{58263FD9-0FC3-4841-8E17-C44A43DB5C56}" sibTransId="{9EA8E4AA-9BDE-4224-8ACA-9A0B35C92592}"/>
    <dgm:cxn modelId="{CC8DE224-A02B-413E-8185-5B0A90EEECC8}" type="presOf" srcId="{3CCDDE29-7A64-483D-B666-1A58504528C5}" destId="{E1B0E7BB-2E62-4AD0-8B8A-BB899DD365D2}" srcOrd="1" destOrd="0" presId="urn:microsoft.com/office/officeart/2005/8/layout/hProcess4"/>
    <dgm:cxn modelId="{26447030-0DF0-4B59-9D66-61547359E82C}" srcId="{D3C15BD5-9787-441F-82C4-B6B8A644B078}" destId="{23392392-39D4-486F-91D7-5498EF89E180}" srcOrd="0" destOrd="0" parTransId="{0DD6071D-3F8B-48FD-8C67-0DFF79C7D27F}" sibTransId="{8FB8F9FA-F88B-49FA-B5B9-262945725B5D}"/>
    <dgm:cxn modelId="{740E6E32-9AB9-4BB9-9B0E-B59F6F91204A}" type="presOf" srcId="{E10FF547-EBC6-4896-B7D9-F1A5EC3C36B4}" destId="{4DA1DBE6-BDCF-4E89-A316-81294E4D6ECA}" srcOrd="0" destOrd="0" presId="urn:microsoft.com/office/officeart/2005/8/layout/hProcess4"/>
    <dgm:cxn modelId="{B2662036-96DA-4338-AC93-D2B18F158732}" type="presOf" srcId="{9EA8E4AA-9BDE-4224-8ACA-9A0B35C92592}" destId="{A96C5819-CB88-4578-9439-15CA787D0A7E}" srcOrd="0" destOrd="0" presId="urn:microsoft.com/office/officeart/2005/8/layout/hProcess4"/>
    <dgm:cxn modelId="{C8412A3F-E2B1-4352-91E6-1EF564341705}" type="presOf" srcId="{A441A06C-679F-4D14-8DEA-C618A1B495AE}" destId="{34443FBC-3CEC-418B-B04F-383FB61FBAB6}" srcOrd="0" destOrd="0" presId="urn:microsoft.com/office/officeart/2005/8/layout/hProcess4"/>
    <dgm:cxn modelId="{A3888A42-735B-4A2C-8997-ECD72C23EFF8}" srcId="{28F16C34-1ED2-42C6-91DF-AD2E3E020D67}" destId="{3CCDDE29-7A64-483D-B666-1A58504528C5}" srcOrd="0" destOrd="0" parTransId="{029FE9C4-4179-4D09-8B1F-AB85F1827C3E}" sibTransId="{3C799EB7-BF0F-4EF1-B77C-2838C0754765}"/>
    <dgm:cxn modelId="{09D83A45-F28D-4ED9-940F-F0ED3CB028CE}" type="presOf" srcId="{DE9768A2-244E-4A09-BF47-DF9C2885FEC0}" destId="{FFEF4538-C2ED-476F-B973-4B9DA0E4D675}" srcOrd="0" destOrd="0" presId="urn:microsoft.com/office/officeart/2005/8/layout/hProcess4"/>
    <dgm:cxn modelId="{7019A250-4DDC-4EAC-9FE8-18AE2EE895A5}" srcId="{4930194D-9E11-4262-A881-47628BF4A4AD}" destId="{A3573144-CBB7-4384-98BD-D3974299AF9C}" srcOrd="0" destOrd="0" parTransId="{EF5356FD-D9C6-4846-BAF5-736E7E9B7259}" sibTransId="{BA357D53-80EA-443E-A3B7-9FD004CDA111}"/>
    <dgm:cxn modelId="{348E4E78-4A2B-4BA2-81E0-568585472DE3}" srcId="{4E57BDDE-C4DB-4EB0-9BB5-941ED7993CFC}" destId="{4930194D-9E11-4262-A881-47628BF4A4AD}" srcOrd="0" destOrd="0" parTransId="{C7CF9225-B0B6-4590-A154-539F7032AC50}" sibTransId="{A441A06C-679F-4D14-8DEA-C618A1B495AE}"/>
    <dgm:cxn modelId="{EACFED7B-271F-4870-BF98-2521B3794A97}" type="presOf" srcId="{28F16C34-1ED2-42C6-91DF-AD2E3E020D67}" destId="{DD9529E1-ACFF-42B8-BBD2-381A4FBE9345}" srcOrd="0" destOrd="0" presId="urn:microsoft.com/office/officeart/2005/8/layout/hProcess4"/>
    <dgm:cxn modelId="{0F3A5F80-E960-4800-A415-19A717E31A2D}" srcId="{4E57BDDE-C4DB-4EB0-9BB5-941ED7993CFC}" destId="{28F16C34-1ED2-42C6-91DF-AD2E3E020D67}" srcOrd="1" destOrd="0" parTransId="{1E9EAA8A-9E08-4A1B-94C4-88F91136D4CB}" sibTransId="{9634B460-B2DE-448F-8F97-D1F397F2740B}"/>
    <dgm:cxn modelId="{4099BA8C-6B79-4F51-BFEC-3B9F603589D1}" type="presOf" srcId="{3CCDDE29-7A64-483D-B666-1A58504528C5}" destId="{8FB7D5FE-C2EE-4937-8248-FA1397684DA1}" srcOrd="0" destOrd="0" presId="urn:microsoft.com/office/officeart/2005/8/layout/hProcess4"/>
    <dgm:cxn modelId="{EB18158F-5403-4F73-B0E2-8E8645133B68}" type="presOf" srcId="{E10FF547-EBC6-4896-B7D9-F1A5EC3C36B4}" destId="{0EDB9196-6975-4BC9-9FE6-7157B66E103E}" srcOrd="1" destOrd="0" presId="urn:microsoft.com/office/officeart/2005/8/layout/hProcess4"/>
    <dgm:cxn modelId="{8CA6889B-C9CD-4459-B5D6-3A7991C9B62E}" type="presOf" srcId="{9634B460-B2DE-448F-8F97-D1F397F2740B}" destId="{E13C4FE5-72FD-41FB-A46F-F4DFFDE7A4C7}" srcOrd="0" destOrd="0" presId="urn:microsoft.com/office/officeart/2005/8/layout/hProcess4"/>
    <dgm:cxn modelId="{D67F46C1-41BA-40EE-8D1E-B542AF6F8018}" type="presOf" srcId="{A3573144-CBB7-4384-98BD-D3974299AF9C}" destId="{3789F5D9-01D1-4858-9BD2-303F08AF0B0A}" srcOrd="0" destOrd="0" presId="urn:microsoft.com/office/officeart/2005/8/layout/hProcess4"/>
    <dgm:cxn modelId="{F59F03C9-F5BF-4D7F-B34E-2AC246155716}" srcId="{4E57BDDE-C4DB-4EB0-9BB5-941ED7993CFC}" destId="{D3C15BD5-9787-441F-82C4-B6B8A644B078}" srcOrd="3" destOrd="0" parTransId="{FE80F0CA-493E-4A2B-B711-42CCA54CA074}" sibTransId="{6EA505DC-B777-4F51-B8C6-4E0043B8456D}"/>
    <dgm:cxn modelId="{12D620E6-0FAF-4E57-B73D-6DFFA3FADC6A}" type="presOf" srcId="{23392392-39D4-486F-91D7-5498EF89E180}" destId="{0FD0C7DC-8824-4EDB-9A67-77859D90D228}" srcOrd="0" destOrd="0" presId="urn:microsoft.com/office/officeart/2005/8/layout/hProcess4"/>
    <dgm:cxn modelId="{19EF4DF3-2B3A-4FB0-9285-3E0F31C79713}" type="presOf" srcId="{4930194D-9E11-4262-A881-47628BF4A4AD}" destId="{3FCD9FAB-20B5-41F7-A8E7-8BC7FBDF8828}" srcOrd="0" destOrd="0" presId="urn:microsoft.com/office/officeart/2005/8/layout/hProcess4"/>
    <dgm:cxn modelId="{F0E59DF5-19AF-4618-AD8A-CF59BBE6D773}" type="presOf" srcId="{A3573144-CBB7-4384-98BD-D3974299AF9C}" destId="{D773717A-1F0E-429B-A7EC-30B5176B9B95}" srcOrd="1" destOrd="0" presId="urn:microsoft.com/office/officeart/2005/8/layout/hProcess4"/>
    <dgm:cxn modelId="{A959FA3A-2697-4DD6-840F-D19130A486CF}" type="presParOf" srcId="{1F304067-625B-478D-A64C-5F5C3285A81B}" destId="{74FECDF5-2B57-4F01-BD1A-66FB6449E075}" srcOrd="0" destOrd="0" presId="urn:microsoft.com/office/officeart/2005/8/layout/hProcess4"/>
    <dgm:cxn modelId="{81F6AB4C-4BFC-4A08-B9C2-64C464EA8A93}" type="presParOf" srcId="{1F304067-625B-478D-A64C-5F5C3285A81B}" destId="{40B7EEC0-6A34-4F3E-853C-BE84057F2039}" srcOrd="1" destOrd="0" presId="urn:microsoft.com/office/officeart/2005/8/layout/hProcess4"/>
    <dgm:cxn modelId="{88C37004-E983-4C63-BEE1-FE4C023F8C25}" type="presParOf" srcId="{1F304067-625B-478D-A64C-5F5C3285A81B}" destId="{B96ED78A-07F2-47E6-9973-22821CFB58A8}" srcOrd="2" destOrd="0" presId="urn:microsoft.com/office/officeart/2005/8/layout/hProcess4"/>
    <dgm:cxn modelId="{652DB65B-02AD-432E-9321-7B0F66065CB2}" type="presParOf" srcId="{B96ED78A-07F2-47E6-9973-22821CFB58A8}" destId="{B4DE7A66-1116-4F61-BBEC-27F61B3078D7}" srcOrd="0" destOrd="0" presId="urn:microsoft.com/office/officeart/2005/8/layout/hProcess4"/>
    <dgm:cxn modelId="{A03E3C50-38AA-473B-BFFD-A96E027E946F}" type="presParOf" srcId="{B4DE7A66-1116-4F61-BBEC-27F61B3078D7}" destId="{DEF023AB-4926-4A87-B464-B84B12EA9CE6}" srcOrd="0" destOrd="0" presId="urn:microsoft.com/office/officeart/2005/8/layout/hProcess4"/>
    <dgm:cxn modelId="{25A8D87B-E52B-444A-877B-7952BC6669B4}" type="presParOf" srcId="{B4DE7A66-1116-4F61-BBEC-27F61B3078D7}" destId="{3789F5D9-01D1-4858-9BD2-303F08AF0B0A}" srcOrd="1" destOrd="0" presId="urn:microsoft.com/office/officeart/2005/8/layout/hProcess4"/>
    <dgm:cxn modelId="{8AB91F51-2557-40FB-8CD6-21F434315F1C}" type="presParOf" srcId="{B4DE7A66-1116-4F61-BBEC-27F61B3078D7}" destId="{D773717A-1F0E-429B-A7EC-30B5176B9B95}" srcOrd="2" destOrd="0" presId="urn:microsoft.com/office/officeart/2005/8/layout/hProcess4"/>
    <dgm:cxn modelId="{8AB854F8-B5EA-4A23-ABE0-DC2D5CCB63F2}" type="presParOf" srcId="{B4DE7A66-1116-4F61-BBEC-27F61B3078D7}" destId="{3FCD9FAB-20B5-41F7-A8E7-8BC7FBDF8828}" srcOrd="3" destOrd="0" presId="urn:microsoft.com/office/officeart/2005/8/layout/hProcess4"/>
    <dgm:cxn modelId="{813D7AE9-CD63-4428-8B95-DEBCC6A6599A}" type="presParOf" srcId="{B4DE7A66-1116-4F61-BBEC-27F61B3078D7}" destId="{1588F903-4F30-4553-B017-0B3C81F5F9D0}" srcOrd="4" destOrd="0" presId="urn:microsoft.com/office/officeart/2005/8/layout/hProcess4"/>
    <dgm:cxn modelId="{007C3E17-AA50-423A-B3F9-D257A6737DE8}" type="presParOf" srcId="{B96ED78A-07F2-47E6-9973-22821CFB58A8}" destId="{34443FBC-3CEC-418B-B04F-383FB61FBAB6}" srcOrd="1" destOrd="0" presId="urn:microsoft.com/office/officeart/2005/8/layout/hProcess4"/>
    <dgm:cxn modelId="{9006A880-A3BF-4E24-A665-93030771E9CF}" type="presParOf" srcId="{B96ED78A-07F2-47E6-9973-22821CFB58A8}" destId="{13F5A708-30F3-491F-9008-627B51E6055B}" srcOrd="2" destOrd="0" presId="urn:microsoft.com/office/officeart/2005/8/layout/hProcess4"/>
    <dgm:cxn modelId="{F6CA42C6-FD53-465F-9AED-2690D47D07C5}" type="presParOf" srcId="{13F5A708-30F3-491F-9008-627B51E6055B}" destId="{E16F4FA1-CA2D-4B30-893C-A5213EA1B7C3}" srcOrd="0" destOrd="0" presId="urn:microsoft.com/office/officeart/2005/8/layout/hProcess4"/>
    <dgm:cxn modelId="{9F39A7BB-5624-4499-8103-38CACE9CA5A4}" type="presParOf" srcId="{13F5A708-30F3-491F-9008-627B51E6055B}" destId="{8FB7D5FE-C2EE-4937-8248-FA1397684DA1}" srcOrd="1" destOrd="0" presId="urn:microsoft.com/office/officeart/2005/8/layout/hProcess4"/>
    <dgm:cxn modelId="{B469FFE2-6A08-403C-B219-C16EFB1A25B9}" type="presParOf" srcId="{13F5A708-30F3-491F-9008-627B51E6055B}" destId="{E1B0E7BB-2E62-4AD0-8B8A-BB899DD365D2}" srcOrd="2" destOrd="0" presId="urn:microsoft.com/office/officeart/2005/8/layout/hProcess4"/>
    <dgm:cxn modelId="{71E013D0-A9E1-4E0B-8C9A-E14CC848D872}" type="presParOf" srcId="{13F5A708-30F3-491F-9008-627B51E6055B}" destId="{DD9529E1-ACFF-42B8-BBD2-381A4FBE9345}" srcOrd="3" destOrd="0" presId="urn:microsoft.com/office/officeart/2005/8/layout/hProcess4"/>
    <dgm:cxn modelId="{635528CB-AD18-4E3D-835E-F1B2A79E48FF}" type="presParOf" srcId="{13F5A708-30F3-491F-9008-627B51E6055B}" destId="{EDADAA81-6B67-4B83-96F5-9FF8016704DF}" srcOrd="4" destOrd="0" presId="urn:microsoft.com/office/officeart/2005/8/layout/hProcess4"/>
    <dgm:cxn modelId="{29814689-351B-4E22-AFFD-565DE434ED3C}" type="presParOf" srcId="{B96ED78A-07F2-47E6-9973-22821CFB58A8}" destId="{E13C4FE5-72FD-41FB-A46F-F4DFFDE7A4C7}" srcOrd="3" destOrd="0" presId="urn:microsoft.com/office/officeart/2005/8/layout/hProcess4"/>
    <dgm:cxn modelId="{031ACA71-5E88-414B-90F2-F634F8C2E91A}" type="presParOf" srcId="{B96ED78A-07F2-47E6-9973-22821CFB58A8}" destId="{938755D7-34A9-4BDA-9904-25D1A52A40C1}" srcOrd="4" destOrd="0" presId="urn:microsoft.com/office/officeart/2005/8/layout/hProcess4"/>
    <dgm:cxn modelId="{D3BBDAA5-E882-44AD-809D-48FD2F23415D}" type="presParOf" srcId="{938755D7-34A9-4BDA-9904-25D1A52A40C1}" destId="{66F460EB-79C8-420C-97D2-EC4A0821C3A0}" srcOrd="0" destOrd="0" presId="urn:microsoft.com/office/officeart/2005/8/layout/hProcess4"/>
    <dgm:cxn modelId="{EBF0AB9C-6195-47CD-BF76-3BE2FCC86419}" type="presParOf" srcId="{938755D7-34A9-4BDA-9904-25D1A52A40C1}" destId="{4DA1DBE6-BDCF-4E89-A316-81294E4D6ECA}" srcOrd="1" destOrd="0" presId="urn:microsoft.com/office/officeart/2005/8/layout/hProcess4"/>
    <dgm:cxn modelId="{32441499-F78B-460C-A5C7-6A26E2A4ACA8}" type="presParOf" srcId="{938755D7-34A9-4BDA-9904-25D1A52A40C1}" destId="{0EDB9196-6975-4BC9-9FE6-7157B66E103E}" srcOrd="2" destOrd="0" presId="urn:microsoft.com/office/officeart/2005/8/layout/hProcess4"/>
    <dgm:cxn modelId="{AA61DB53-76CE-4A86-97DE-801B7611F0E1}" type="presParOf" srcId="{938755D7-34A9-4BDA-9904-25D1A52A40C1}" destId="{FFEF4538-C2ED-476F-B973-4B9DA0E4D675}" srcOrd="3" destOrd="0" presId="urn:microsoft.com/office/officeart/2005/8/layout/hProcess4"/>
    <dgm:cxn modelId="{CEDE4F08-2A4C-42FD-B6AC-753B3EEF57E9}" type="presParOf" srcId="{938755D7-34A9-4BDA-9904-25D1A52A40C1}" destId="{5A3C63B4-5D06-4BFC-B6ED-DDD9D8542D99}" srcOrd="4" destOrd="0" presId="urn:microsoft.com/office/officeart/2005/8/layout/hProcess4"/>
    <dgm:cxn modelId="{CDC5C84B-BB21-41A3-98BC-98A7FA0601F4}" type="presParOf" srcId="{B96ED78A-07F2-47E6-9973-22821CFB58A8}" destId="{A96C5819-CB88-4578-9439-15CA787D0A7E}" srcOrd="5" destOrd="0" presId="urn:microsoft.com/office/officeart/2005/8/layout/hProcess4"/>
    <dgm:cxn modelId="{76290CFC-01A1-40F8-8524-DF07CB71186D}" type="presParOf" srcId="{B96ED78A-07F2-47E6-9973-22821CFB58A8}" destId="{54DEA32D-4C07-4B50-9748-F9E3C1FBB901}" srcOrd="6" destOrd="0" presId="urn:microsoft.com/office/officeart/2005/8/layout/hProcess4"/>
    <dgm:cxn modelId="{70AE7527-4B84-42B5-9252-30574CCBE809}" type="presParOf" srcId="{54DEA32D-4C07-4B50-9748-F9E3C1FBB901}" destId="{F2F0DF23-9F82-4FC6-A1DA-69F6567D41A5}" srcOrd="0" destOrd="0" presId="urn:microsoft.com/office/officeart/2005/8/layout/hProcess4"/>
    <dgm:cxn modelId="{2D7AE3EC-39A9-4B19-8C35-88D504E19D8F}" type="presParOf" srcId="{54DEA32D-4C07-4B50-9748-F9E3C1FBB901}" destId="{0FD0C7DC-8824-4EDB-9A67-77859D90D228}" srcOrd="1" destOrd="0" presId="urn:microsoft.com/office/officeart/2005/8/layout/hProcess4"/>
    <dgm:cxn modelId="{DC401E4E-84D8-4604-9FAF-2548380A878F}" type="presParOf" srcId="{54DEA32D-4C07-4B50-9748-F9E3C1FBB901}" destId="{8BD09158-0597-4526-92D4-061463D01E08}" srcOrd="2" destOrd="0" presId="urn:microsoft.com/office/officeart/2005/8/layout/hProcess4"/>
    <dgm:cxn modelId="{C5FA13D6-6EF7-4369-A437-E3DF25E45735}" type="presParOf" srcId="{54DEA32D-4C07-4B50-9748-F9E3C1FBB901}" destId="{A4F66A89-55E3-492A-B071-E68BF0957F5C}" srcOrd="3" destOrd="0" presId="urn:microsoft.com/office/officeart/2005/8/layout/hProcess4"/>
    <dgm:cxn modelId="{71A86E51-0C61-463A-AD4A-F2F73618C10E}" type="presParOf" srcId="{54DEA32D-4C07-4B50-9748-F9E3C1FBB901}" destId="{1639810D-6149-42F0-8DF0-0A3CEA98121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57BDDE-C4DB-4EB0-9BB5-941ED7993CFC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4930194D-9E11-4262-A881-47628BF4A4AD}">
      <dgm:prSet phldrT="[Texto]" custT="1"/>
      <dgm:spPr/>
      <dgm:t>
        <a:bodyPr/>
        <a:lstStyle/>
        <a:p>
          <a:r>
            <a:rPr lang="es-CO" sz="1600" b="1" dirty="0"/>
            <a:t>FASE I </a:t>
          </a:r>
          <a:r>
            <a:rPr lang="es-CO" sz="1600" b="0" dirty="0"/>
            <a:t>(Se desarrolla durante el año 2020)</a:t>
          </a:r>
        </a:p>
      </dgm:t>
    </dgm:pt>
    <dgm:pt modelId="{C7CF9225-B0B6-4590-A154-539F7032AC50}" type="parTrans" cxnId="{348E4E78-4A2B-4BA2-81E0-568585472DE3}">
      <dgm:prSet/>
      <dgm:spPr/>
      <dgm:t>
        <a:bodyPr/>
        <a:lstStyle/>
        <a:p>
          <a:endParaRPr lang="es-CO"/>
        </a:p>
      </dgm:t>
    </dgm:pt>
    <dgm:pt modelId="{A441A06C-679F-4D14-8DEA-C618A1B495AE}" type="sibTrans" cxnId="{348E4E78-4A2B-4BA2-81E0-568585472DE3}">
      <dgm:prSet/>
      <dgm:spPr/>
      <dgm:t>
        <a:bodyPr/>
        <a:lstStyle/>
        <a:p>
          <a:endParaRPr lang="es-CO"/>
        </a:p>
      </dgm:t>
    </dgm:pt>
    <dgm:pt modelId="{28F16C34-1ED2-42C6-91DF-AD2E3E020D67}">
      <dgm:prSet phldrT="[Texto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sz="1600" b="1" dirty="0"/>
            <a:t>FASE II</a:t>
          </a:r>
          <a:r>
            <a:rPr lang="es-CO" sz="1600" b="0" dirty="0"/>
            <a:t> (</a:t>
          </a:r>
          <a:r>
            <a:rPr lang="es-CO" sz="1600" dirty="0"/>
            <a:t>Se plantea en el año 2020 con desarrollo e implementación en el año 2021</a:t>
          </a:r>
          <a:r>
            <a:rPr lang="es-CO" sz="1600" b="0" dirty="0"/>
            <a:t>)</a:t>
          </a:r>
        </a:p>
      </dgm:t>
    </dgm:pt>
    <dgm:pt modelId="{1E9EAA8A-9E08-4A1B-94C4-88F91136D4CB}" type="parTrans" cxnId="{0F3A5F80-E960-4800-A415-19A717E31A2D}">
      <dgm:prSet/>
      <dgm:spPr/>
      <dgm:t>
        <a:bodyPr/>
        <a:lstStyle/>
        <a:p>
          <a:endParaRPr lang="es-CO"/>
        </a:p>
      </dgm:t>
    </dgm:pt>
    <dgm:pt modelId="{9634B460-B2DE-448F-8F97-D1F397F2740B}" type="sibTrans" cxnId="{0F3A5F80-E960-4800-A415-19A717E31A2D}">
      <dgm:prSet/>
      <dgm:spPr/>
      <dgm:t>
        <a:bodyPr/>
        <a:lstStyle/>
        <a:p>
          <a:endParaRPr lang="es-CO"/>
        </a:p>
      </dgm:t>
    </dgm:pt>
    <dgm:pt modelId="{9050B331-BDAA-4BD8-A2EC-72A909251958}">
      <dgm:prSet custT="1"/>
      <dgm:spPr/>
      <dgm:t>
        <a:bodyPr/>
        <a:lstStyle/>
        <a:p>
          <a:r>
            <a:rPr lang="es-CO" sz="1200" dirty="0"/>
            <a:t>Diseño del observatorio, donde se especifican las necesidades, nombre, alcance, antecedentes, requerimientos, objetivos, misión, visión, fines, destinatarios, dimensiones y/o líneas de acción y fuentes y herramientas de información. Además de adelantar la identificación y recuperación de la información.</a:t>
          </a:r>
        </a:p>
      </dgm:t>
    </dgm:pt>
    <dgm:pt modelId="{34D1EC6A-E651-453B-AEE6-B99D60DF26F2}" type="parTrans" cxnId="{49235109-07EA-4A11-8ACF-807389E53BC7}">
      <dgm:prSet/>
      <dgm:spPr/>
      <dgm:t>
        <a:bodyPr/>
        <a:lstStyle/>
        <a:p>
          <a:endParaRPr lang="es-CO"/>
        </a:p>
      </dgm:t>
    </dgm:pt>
    <dgm:pt modelId="{45E278FA-19A0-443D-9DD2-AB4A94A11D39}" type="sibTrans" cxnId="{49235109-07EA-4A11-8ACF-807389E53BC7}">
      <dgm:prSet/>
      <dgm:spPr/>
      <dgm:t>
        <a:bodyPr/>
        <a:lstStyle/>
        <a:p>
          <a:endParaRPr lang="es-CO"/>
        </a:p>
      </dgm:t>
    </dgm:pt>
    <dgm:pt modelId="{4B2B9322-5C33-4065-83AA-E97083137C51}">
      <dgm:prSet custT="1"/>
      <dgm:spPr/>
      <dgm:t>
        <a:bodyPr/>
        <a:lstStyle/>
        <a:p>
          <a:r>
            <a:rPr lang="es-CO" sz="1200" dirty="0"/>
            <a:t>En esta fase es necesario constituir un comité por cada línea, que propongan investigaciones sobre temas de coyuntura.</a:t>
          </a:r>
        </a:p>
      </dgm:t>
    </dgm:pt>
    <dgm:pt modelId="{0B5A90E2-6E15-4C50-84E3-6AEEAF182569}" type="parTrans" cxnId="{64BC3699-DBA1-4EB8-B96A-0B7F58524969}">
      <dgm:prSet/>
      <dgm:spPr/>
      <dgm:t>
        <a:bodyPr/>
        <a:lstStyle/>
        <a:p>
          <a:endParaRPr lang="es-CO"/>
        </a:p>
      </dgm:t>
    </dgm:pt>
    <dgm:pt modelId="{97421FFB-C833-4F1F-8C51-15D5068D011E}" type="sibTrans" cxnId="{64BC3699-DBA1-4EB8-B96A-0B7F58524969}">
      <dgm:prSet/>
      <dgm:spPr/>
      <dgm:t>
        <a:bodyPr/>
        <a:lstStyle/>
        <a:p>
          <a:endParaRPr lang="es-CO"/>
        </a:p>
      </dgm:t>
    </dgm:pt>
    <dgm:pt modelId="{910E78D8-EC5D-4A7D-A625-74D4C66268ED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sz="1200" dirty="0"/>
            <a:t>Corresponde a la aplicación de las herramientas de recuperación de datos, que identifica el software para el procesamiento, análisis y socialización de la información.</a:t>
          </a:r>
        </a:p>
      </dgm:t>
    </dgm:pt>
    <dgm:pt modelId="{952DAD8B-FE02-4A95-AB70-C8DD3E5ECF6D}" type="parTrans" cxnId="{213A7003-E558-4DB9-A065-42A320D78627}">
      <dgm:prSet/>
      <dgm:spPr/>
      <dgm:t>
        <a:bodyPr/>
        <a:lstStyle/>
        <a:p>
          <a:endParaRPr lang="es-CO"/>
        </a:p>
      </dgm:t>
    </dgm:pt>
    <dgm:pt modelId="{2E02FE30-B698-4005-A002-D49EC84503D1}" type="sibTrans" cxnId="{213A7003-E558-4DB9-A065-42A320D78627}">
      <dgm:prSet/>
      <dgm:spPr/>
      <dgm:t>
        <a:bodyPr/>
        <a:lstStyle/>
        <a:p>
          <a:endParaRPr lang="es-CO"/>
        </a:p>
      </dgm:t>
    </dgm:pt>
    <dgm:pt modelId="{EDD1306B-FEA0-491E-9BD9-CDCF820FA82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CO" sz="1200" dirty="0"/>
            <a:t>Identificación de necesidades de hacer encuestas y los instrumentos para ello, así como lenguajes y visualizadores de información en la web.</a:t>
          </a:r>
        </a:p>
      </dgm:t>
    </dgm:pt>
    <dgm:pt modelId="{76D28EB0-6EF6-4007-85A3-9D1D2F18B1F2}" type="parTrans" cxnId="{A2FAEC0C-825B-49EF-BC78-17ED043DADCC}">
      <dgm:prSet/>
      <dgm:spPr/>
      <dgm:t>
        <a:bodyPr/>
        <a:lstStyle/>
        <a:p>
          <a:endParaRPr lang="es-CO"/>
        </a:p>
      </dgm:t>
    </dgm:pt>
    <dgm:pt modelId="{07094A7A-B9AF-4E59-93AE-ADE7E6B707DE}" type="sibTrans" cxnId="{A2FAEC0C-825B-49EF-BC78-17ED043DADCC}">
      <dgm:prSet/>
      <dgm:spPr/>
      <dgm:t>
        <a:bodyPr/>
        <a:lstStyle/>
        <a:p>
          <a:endParaRPr lang="es-CO"/>
        </a:p>
      </dgm:t>
    </dgm:pt>
    <dgm:pt modelId="{22905387-2EBE-4A5C-9FCF-92880543ECE7}" type="pres">
      <dgm:prSet presAssocID="{4E57BDDE-C4DB-4EB0-9BB5-941ED7993CFC}" presName="outerComposite" presStyleCnt="0">
        <dgm:presLayoutVars>
          <dgm:chMax val="5"/>
          <dgm:dir/>
          <dgm:resizeHandles val="exact"/>
        </dgm:presLayoutVars>
      </dgm:prSet>
      <dgm:spPr/>
    </dgm:pt>
    <dgm:pt modelId="{ADC36FD8-44D9-4B3D-9BE9-D11BD28B6865}" type="pres">
      <dgm:prSet presAssocID="{4E57BDDE-C4DB-4EB0-9BB5-941ED7993CFC}" presName="dummyMaxCanvas" presStyleCnt="0">
        <dgm:presLayoutVars/>
      </dgm:prSet>
      <dgm:spPr/>
    </dgm:pt>
    <dgm:pt modelId="{3CAD2CD0-4F1A-440A-9097-441188000D9B}" type="pres">
      <dgm:prSet presAssocID="{4E57BDDE-C4DB-4EB0-9BB5-941ED7993CFC}" presName="TwoNodes_1" presStyleLbl="node1" presStyleIdx="0" presStyleCnt="2">
        <dgm:presLayoutVars>
          <dgm:bulletEnabled val="1"/>
        </dgm:presLayoutVars>
      </dgm:prSet>
      <dgm:spPr/>
    </dgm:pt>
    <dgm:pt modelId="{4C35C6A4-31E8-487A-AA7D-FD405F55B84F}" type="pres">
      <dgm:prSet presAssocID="{4E57BDDE-C4DB-4EB0-9BB5-941ED7993CFC}" presName="TwoNodes_2" presStyleLbl="node1" presStyleIdx="1" presStyleCnt="2">
        <dgm:presLayoutVars>
          <dgm:bulletEnabled val="1"/>
        </dgm:presLayoutVars>
      </dgm:prSet>
      <dgm:spPr/>
    </dgm:pt>
    <dgm:pt modelId="{3B809E4B-A9D7-4CA9-890E-AB6966D6F773}" type="pres">
      <dgm:prSet presAssocID="{4E57BDDE-C4DB-4EB0-9BB5-941ED7993CFC}" presName="TwoConn_1-2" presStyleLbl="fgAccFollowNode1" presStyleIdx="0" presStyleCnt="1">
        <dgm:presLayoutVars>
          <dgm:bulletEnabled val="1"/>
        </dgm:presLayoutVars>
      </dgm:prSet>
      <dgm:spPr/>
    </dgm:pt>
    <dgm:pt modelId="{B2737A7F-9CC4-49C0-94B7-053DA94947F7}" type="pres">
      <dgm:prSet presAssocID="{4E57BDDE-C4DB-4EB0-9BB5-941ED7993CFC}" presName="TwoNodes_1_text" presStyleLbl="node1" presStyleIdx="1" presStyleCnt="2">
        <dgm:presLayoutVars>
          <dgm:bulletEnabled val="1"/>
        </dgm:presLayoutVars>
      </dgm:prSet>
      <dgm:spPr/>
    </dgm:pt>
    <dgm:pt modelId="{880F07CD-A0A8-4EC7-A670-669DC4BE4C75}" type="pres">
      <dgm:prSet presAssocID="{4E57BDDE-C4DB-4EB0-9BB5-941ED7993C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F6428E00-FAAB-48CC-8D56-3DCC061E3F0B}" type="presOf" srcId="{A441A06C-679F-4D14-8DEA-C618A1B495AE}" destId="{3B809E4B-A9D7-4CA9-890E-AB6966D6F773}" srcOrd="0" destOrd="0" presId="urn:microsoft.com/office/officeart/2005/8/layout/vProcess5"/>
    <dgm:cxn modelId="{70D5B902-FBDE-4AFF-894C-A8EE8D5D0B1C}" type="presOf" srcId="{4930194D-9E11-4262-A881-47628BF4A4AD}" destId="{3CAD2CD0-4F1A-440A-9097-441188000D9B}" srcOrd="0" destOrd="0" presId="urn:microsoft.com/office/officeart/2005/8/layout/vProcess5"/>
    <dgm:cxn modelId="{213A7003-E558-4DB9-A065-42A320D78627}" srcId="{28F16C34-1ED2-42C6-91DF-AD2E3E020D67}" destId="{910E78D8-EC5D-4A7D-A625-74D4C66268ED}" srcOrd="0" destOrd="0" parTransId="{952DAD8B-FE02-4A95-AB70-C8DD3E5ECF6D}" sibTransId="{2E02FE30-B698-4005-A002-D49EC84503D1}"/>
    <dgm:cxn modelId="{8F251D04-D484-4408-B1F5-135C39C03DEE}" type="presOf" srcId="{910E78D8-EC5D-4A7D-A625-74D4C66268ED}" destId="{4C35C6A4-31E8-487A-AA7D-FD405F55B84F}" srcOrd="0" destOrd="1" presId="urn:microsoft.com/office/officeart/2005/8/layout/vProcess5"/>
    <dgm:cxn modelId="{49235109-07EA-4A11-8ACF-807389E53BC7}" srcId="{4930194D-9E11-4262-A881-47628BF4A4AD}" destId="{9050B331-BDAA-4BD8-A2EC-72A909251958}" srcOrd="0" destOrd="0" parTransId="{34D1EC6A-E651-453B-AEE6-B99D60DF26F2}" sibTransId="{45E278FA-19A0-443D-9DD2-AB4A94A11D39}"/>
    <dgm:cxn modelId="{A2FAEC0C-825B-49EF-BC78-17ED043DADCC}" srcId="{28F16C34-1ED2-42C6-91DF-AD2E3E020D67}" destId="{EDD1306B-FEA0-491E-9BD9-CDCF820FA822}" srcOrd="1" destOrd="0" parTransId="{76D28EB0-6EF6-4007-85A3-9D1D2F18B1F2}" sibTransId="{07094A7A-B9AF-4E59-93AE-ADE7E6B707DE}"/>
    <dgm:cxn modelId="{C4DBC264-9BC8-470A-94C5-BE1056096AC3}" type="presOf" srcId="{4930194D-9E11-4262-A881-47628BF4A4AD}" destId="{B2737A7F-9CC4-49C0-94B7-053DA94947F7}" srcOrd="1" destOrd="0" presId="urn:microsoft.com/office/officeart/2005/8/layout/vProcess5"/>
    <dgm:cxn modelId="{064D6251-EE2F-4EC8-A478-00C0040CD338}" type="presOf" srcId="{910E78D8-EC5D-4A7D-A625-74D4C66268ED}" destId="{880F07CD-A0A8-4EC7-A670-669DC4BE4C75}" srcOrd="1" destOrd="1" presId="urn:microsoft.com/office/officeart/2005/8/layout/vProcess5"/>
    <dgm:cxn modelId="{10A43C52-3204-4CB9-9455-056C628D8D76}" type="presOf" srcId="{EDD1306B-FEA0-491E-9BD9-CDCF820FA822}" destId="{4C35C6A4-31E8-487A-AA7D-FD405F55B84F}" srcOrd="0" destOrd="2" presId="urn:microsoft.com/office/officeart/2005/8/layout/vProcess5"/>
    <dgm:cxn modelId="{348E4E78-4A2B-4BA2-81E0-568585472DE3}" srcId="{4E57BDDE-C4DB-4EB0-9BB5-941ED7993CFC}" destId="{4930194D-9E11-4262-A881-47628BF4A4AD}" srcOrd="0" destOrd="0" parTransId="{C7CF9225-B0B6-4590-A154-539F7032AC50}" sibTransId="{A441A06C-679F-4D14-8DEA-C618A1B495AE}"/>
    <dgm:cxn modelId="{0F3A5F80-E960-4800-A415-19A717E31A2D}" srcId="{4E57BDDE-C4DB-4EB0-9BB5-941ED7993CFC}" destId="{28F16C34-1ED2-42C6-91DF-AD2E3E020D67}" srcOrd="1" destOrd="0" parTransId="{1E9EAA8A-9E08-4A1B-94C4-88F91136D4CB}" sibTransId="{9634B460-B2DE-448F-8F97-D1F397F2740B}"/>
    <dgm:cxn modelId="{F3AD7192-9886-4E2C-9D21-28FA3C04FD1F}" type="presOf" srcId="{9050B331-BDAA-4BD8-A2EC-72A909251958}" destId="{3CAD2CD0-4F1A-440A-9097-441188000D9B}" srcOrd="0" destOrd="1" presId="urn:microsoft.com/office/officeart/2005/8/layout/vProcess5"/>
    <dgm:cxn modelId="{64BC3699-DBA1-4EB8-B96A-0B7F58524969}" srcId="{4930194D-9E11-4262-A881-47628BF4A4AD}" destId="{4B2B9322-5C33-4065-83AA-E97083137C51}" srcOrd="1" destOrd="0" parTransId="{0B5A90E2-6E15-4C50-84E3-6AEEAF182569}" sibTransId="{97421FFB-C833-4F1F-8C51-15D5068D011E}"/>
    <dgm:cxn modelId="{D5CA31B6-7913-4E5D-BD89-F69E098E0242}" type="presOf" srcId="{EDD1306B-FEA0-491E-9BD9-CDCF820FA822}" destId="{880F07CD-A0A8-4EC7-A670-669DC4BE4C75}" srcOrd="1" destOrd="2" presId="urn:microsoft.com/office/officeart/2005/8/layout/vProcess5"/>
    <dgm:cxn modelId="{135F20BF-A54F-4C9B-8E14-5B2CE1E5377B}" type="presOf" srcId="{28F16C34-1ED2-42C6-91DF-AD2E3E020D67}" destId="{4C35C6A4-31E8-487A-AA7D-FD405F55B84F}" srcOrd="0" destOrd="0" presId="urn:microsoft.com/office/officeart/2005/8/layout/vProcess5"/>
    <dgm:cxn modelId="{8C68CFC4-EA83-433C-BB8E-7C1F6F4B6BFE}" type="presOf" srcId="{4E57BDDE-C4DB-4EB0-9BB5-941ED7993CFC}" destId="{22905387-2EBE-4A5C-9FCF-92880543ECE7}" srcOrd="0" destOrd="0" presId="urn:microsoft.com/office/officeart/2005/8/layout/vProcess5"/>
    <dgm:cxn modelId="{ACB6E8CE-255B-4FDF-A57C-6C7519A9D104}" type="presOf" srcId="{4B2B9322-5C33-4065-83AA-E97083137C51}" destId="{3CAD2CD0-4F1A-440A-9097-441188000D9B}" srcOrd="0" destOrd="2" presId="urn:microsoft.com/office/officeart/2005/8/layout/vProcess5"/>
    <dgm:cxn modelId="{63C5ACF0-703D-4BBA-A815-6928D0413A3E}" type="presOf" srcId="{28F16C34-1ED2-42C6-91DF-AD2E3E020D67}" destId="{880F07CD-A0A8-4EC7-A670-669DC4BE4C75}" srcOrd="1" destOrd="0" presId="urn:microsoft.com/office/officeart/2005/8/layout/vProcess5"/>
    <dgm:cxn modelId="{D412FEF9-EFC6-4D8C-A2F4-9C2759F7652E}" type="presOf" srcId="{9050B331-BDAA-4BD8-A2EC-72A909251958}" destId="{B2737A7F-9CC4-49C0-94B7-053DA94947F7}" srcOrd="1" destOrd="1" presId="urn:microsoft.com/office/officeart/2005/8/layout/vProcess5"/>
    <dgm:cxn modelId="{3DB112FF-5C82-411C-B7B6-9AA66E3C1B8B}" type="presOf" srcId="{4B2B9322-5C33-4065-83AA-E97083137C51}" destId="{B2737A7F-9CC4-49C0-94B7-053DA94947F7}" srcOrd="1" destOrd="2" presId="urn:microsoft.com/office/officeart/2005/8/layout/vProcess5"/>
    <dgm:cxn modelId="{04CD045F-5B88-4EEA-BB4D-D07406B8B4FC}" type="presParOf" srcId="{22905387-2EBE-4A5C-9FCF-92880543ECE7}" destId="{ADC36FD8-44D9-4B3D-9BE9-D11BD28B6865}" srcOrd="0" destOrd="0" presId="urn:microsoft.com/office/officeart/2005/8/layout/vProcess5"/>
    <dgm:cxn modelId="{8DE28070-D9BE-4828-94F0-6B33ED0A37F8}" type="presParOf" srcId="{22905387-2EBE-4A5C-9FCF-92880543ECE7}" destId="{3CAD2CD0-4F1A-440A-9097-441188000D9B}" srcOrd="1" destOrd="0" presId="urn:microsoft.com/office/officeart/2005/8/layout/vProcess5"/>
    <dgm:cxn modelId="{38C29575-D7C5-4417-988B-32841B3172C2}" type="presParOf" srcId="{22905387-2EBE-4A5C-9FCF-92880543ECE7}" destId="{4C35C6A4-31E8-487A-AA7D-FD405F55B84F}" srcOrd="2" destOrd="0" presId="urn:microsoft.com/office/officeart/2005/8/layout/vProcess5"/>
    <dgm:cxn modelId="{E86DA1D3-CDFF-49D4-8B67-2FC8E971B213}" type="presParOf" srcId="{22905387-2EBE-4A5C-9FCF-92880543ECE7}" destId="{3B809E4B-A9D7-4CA9-890E-AB6966D6F773}" srcOrd="3" destOrd="0" presId="urn:microsoft.com/office/officeart/2005/8/layout/vProcess5"/>
    <dgm:cxn modelId="{ECD17602-2F2F-4507-8B40-C78F59CC1394}" type="presParOf" srcId="{22905387-2EBE-4A5C-9FCF-92880543ECE7}" destId="{B2737A7F-9CC4-49C0-94B7-053DA94947F7}" srcOrd="4" destOrd="0" presId="urn:microsoft.com/office/officeart/2005/8/layout/vProcess5"/>
    <dgm:cxn modelId="{4056FF26-F7EF-428D-8009-8663F96A4F3B}" type="presParOf" srcId="{22905387-2EBE-4A5C-9FCF-92880543ECE7}" destId="{880F07CD-A0A8-4EC7-A670-669DC4BE4C75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57BDDE-C4DB-4EB0-9BB5-941ED7993CFC}" type="doc">
      <dgm:prSet loTypeId="urn:microsoft.com/office/officeart/2005/8/layout/v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DE9768A2-244E-4A09-BF47-DF9C2885FEC0}">
      <dgm:prSet phldrT="[Texto]" custT="1"/>
      <dgm:spPr/>
      <dgm:t>
        <a:bodyPr/>
        <a:lstStyle/>
        <a:p>
          <a:r>
            <a:rPr lang="es-CO" sz="1600" b="1" dirty="0"/>
            <a:t>FASE III</a:t>
          </a:r>
          <a:r>
            <a:rPr lang="es-CO" sz="1600" b="0" dirty="0"/>
            <a:t> (</a:t>
          </a:r>
          <a:r>
            <a:rPr lang="es-CO" sz="1600" dirty="0"/>
            <a:t>Desarrollo en 2021 con implementación hasta llegar a la generación de resultados en la fase IV.</a:t>
          </a:r>
          <a:r>
            <a:rPr lang="es-CO" sz="1600" b="0" dirty="0"/>
            <a:t>)</a:t>
          </a:r>
        </a:p>
      </dgm:t>
    </dgm:pt>
    <dgm:pt modelId="{58263FD9-0FC3-4841-8E17-C44A43DB5C56}" type="parTrans" cxnId="{24AEE723-8421-4D43-AC8F-B29C848C7EF5}">
      <dgm:prSet/>
      <dgm:spPr/>
      <dgm:t>
        <a:bodyPr/>
        <a:lstStyle/>
        <a:p>
          <a:endParaRPr lang="es-CO"/>
        </a:p>
      </dgm:t>
    </dgm:pt>
    <dgm:pt modelId="{9EA8E4AA-9BDE-4224-8ACA-9A0B35C92592}" type="sibTrans" cxnId="{24AEE723-8421-4D43-AC8F-B29C848C7EF5}">
      <dgm:prSet/>
      <dgm:spPr/>
      <dgm:t>
        <a:bodyPr/>
        <a:lstStyle/>
        <a:p>
          <a:endParaRPr lang="es-CO"/>
        </a:p>
      </dgm:t>
    </dgm:pt>
    <dgm:pt modelId="{D3C15BD5-9787-441F-82C4-B6B8A644B078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CO" sz="1600" b="1" dirty="0"/>
            <a:t>FASE IV</a:t>
          </a:r>
          <a:r>
            <a:rPr lang="es-CO" sz="1600" b="0" dirty="0"/>
            <a:t> (</a:t>
          </a:r>
          <a:r>
            <a:rPr lang="es-CO" sz="1600" dirty="0"/>
            <a:t>Se ejecuta en el 2022</a:t>
          </a:r>
          <a:r>
            <a:rPr lang="es-CO" sz="1600" b="0" dirty="0"/>
            <a:t>)</a:t>
          </a:r>
        </a:p>
      </dgm:t>
    </dgm:pt>
    <dgm:pt modelId="{FE80F0CA-493E-4A2B-B711-42CCA54CA074}" type="parTrans" cxnId="{F59F03C9-F5BF-4D7F-B34E-2AC246155716}">
      <dgm:prSet/>
      <dgm:spPr/>
      <dgm:t>
        <a:bodyPr/>
        <a:lstStyle/>
        <a:p>
          <a:endParaRPr lang="es-CO"/>
        </a:p>
      </dgm:t>
    </dgm:pt>
    <dgm:pt modelId="{6EA505DC-B777-4F51-B8C6-4E0043B8456D}" type="sibTrans" cxnId="{F59F03C9-F5BF-4D7F-B34E-2AC246155716}">
      <dgm:prSet/>
      <dgm:spPr/>
      <dgm:t>
        <a:bodyPr/>
        <a:lstStyle/>
        <a:p>
          <a:endParaRPr lang="es-CO"/>
        </a:p>
      </dgm:t>
    </dgm:pt>
    <dgm:pt modelId="{23392392-39D4-486F-91D7-5498EF89E180}">
      <dgm:prSet phldrT="[Texto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CO" sz="1300" dirty="0"/>
            <a:t>Correspondiente al seguimiento de los resultados, haciendo comparaciones y haciendo medición con ayuda de los indicadores, además del análisis de los resultados, para la mejora continua, retroalimentación con los actores del entorno y elaboración de un plan de acción como mejora continua del proceso.</a:t>
          </a:r>
        </a:p>
      </dgm:t>
    </dgm:pt>
    <dgm:pt modelId="{0DD6071D-3F8B-48FD-8C67-0DFF79C7D27F}" type="parTrans" cxnId="{26447030-0DF0-4B59-9D66-61547359E82C}">
      <dgm:prSet/>
      <dgm:spPr/>
      <dgm:t>
        <a:bodyPr/>
        <a:lstStyle/>
        <a:p>
          <a:endParaRPr lang="es-CO"/>
        </a:p>
      </dgm:t>
    </dgm:pt>
    <dgm:pt modelId="{8FB8F9FA-F88B-49FA-B5B9-262945725B5D}" type="sibTrans" cxnId="{26447030-0DF0-4B59-9D66-61547359E82C}">
      <dgm:prSet/>
      <dgm:spPr/>
      <dgm:t>
        <a:bodyPr/>
        <a:lstStyle/>
        <a:p>
          <a:endParaRPr lang="es-CO"/>
        </a:p>
      </dgm:t>
    </dgm:pt>
    <dgm:pt modelId="{91845809-B947-4345-8BA9-A065F74AC684}">
      <dgm:prSet custT="1"/>
      <dgm:spPr/>
      <dgm:t>
        <a:bodyPr/>
        <a:lstStyle/>
        <a:p>
          <a:r>
            <a:rPr lang="es-CO" sz="1200" dirty="0"/>
            <a:t>Corresponde al estudio técnico para realizar la centralización, análisis y socialización de la información. Se adelanta plenamente el procesamiento a través de las herramientas de la fase anterior. </a:t>
          </a:r>
        </a:p>
      </dgm:t>
    </dgm:pt>
    <dgm:pt modelId="{9B5F04A7-56D3-43E9-AA74-6059B8F7A6AE}" type="parTrans" cxnId="{8EFC55B6-7ACC-43F2-8CED-894DA058D462}">
      <dgm:prSet/>
      <dgm:spPr/>
      <dgm:t>
        <a:bodyPr/>
        <a:lstStyle/>
        <a:p>
          <a:endParaRPr lang="es-CO"/>
        </a:p>
      </dgm:t>
    </dgm:pt>
    <dgm:pt modelId="{22EF56A3-6B03-4EEC-AE72-FBBE42F8FA5C}" type="sibTrans" cxnId="{8EFC55B6-7ACC-43F2-8CED-894DA058D462}">
      <dgm:prSet/>
      <dgm:spPr/>
      <dgm:t>
        <a:bodyPr/>
        <a:lstStyle/>
        <a:p>
          <a:endParaRPr lang="es-CO"/>
        </a:p>
      </dgm:t>
    </dgm:pt>
    <dgm:pt modelId="{B664788D-C860-407B-AC55-D91565EFB9D7}">
      <dgm:prSet custT="1"/>
      <dgm:spPr/>
      <dgm:t>
        <a:bodyPr/>
        <a:lstStyle/>
        <a:p>
          <a:r>
            <a:rPr lang="es-CO" sz="1200" dirty="0"/>
            <a:t>Se llevan a cabo análisis, actualización de las publicaciones y se comparte con los grupos de expertos.</a:t>
          </a:r>
        </a:p>
      </dgm:t>
    </dgm:pt>
    <dgm:pt modelId="{66528CB1-607A-4BDA-851F-D07FA41456C0}" type="parTrans" cxnId="{90F98551-7CFB-48D1-9DAE-68851D242B04}">
      <dgm:prSet/>
      <dgm:spPr/>
      <dgm:t>
        <a:bodyPr/>
        <a:lstStyle/>
        <a:p>
          <a:endParaRPr lang="es-CO"/>
        </a:p>
      </dgm:t>
    </dgm:pt>
    <dgm:pt modelId="{A2137371-BABA-4E93-9EA7-94A51B801E6C}" type="sibTrans" cxnId="{90F98551-7CFB-48D1-9DAE-68851D242B04}">
      <dgm:prSet/>
      <dgm:spPr/>
      <dgm:t>
        <a:bodyPr/>
        <a:lstStyle/>
        <a:p>
          <a:endParaRPr lang="es-CO"/>
        </a:p>
      </dgm:t>
    </dgm:pt>
    <dgm:pt modelId="{ACF5CA25-004D-41C4-91C4-B19F6CC79744}">
      <dgm:prSet custT="1"/>
      <dgm:spPr/>
      <dgm:t>
        <a:bodyPr/>
        <a:lstStyle/>
        <a:p>
          <a:r>
            <a:rPr lang="es-CO" sz="1200" dirty="0"/>
            <a:t>Se diseñan y validan los indicadores para cada dimensión y se diseñan y elaboran procedimientos para el uso y manejo de la información</a:t>
          </a:r>
        </a:p>
      </dgm:t>
    </dgm:pt>
    <dgm:pt modelId="{224AD965-B42D-4B54-9FA7-508D175C3796}" type="parTrans" cxnId="{38F7F897-5C93-45D9-8A9D-AD912A2FBBCD}">
      <dgm:prSet/>
      <dgm:spPr/>
      <dgm:t>
        <a:bodyPr/>
        <a:lstStyle/>
        <a:p>
          <a:endParaRPr lang="es-CO"/>
        </a:p>
      </dgm:t>
    </dgm:pt>
    <dgm:pt modelId="{97B248A9-5ADD-426B-8E0A-DFA5B3EF93F2}" type="sibTrans" cxnId="{38F7F897-5C93-45D9-8A9D-AD912A2FBBCD}">
      <dgm:prSet/>
      <dgm:spPr/>
      <dgm:t>
        <a:bodyPr/>
        <a:lstStyle/>
        <a:p>
          <a:endParaRPr lang="es-CO"/>
        </a:p>
      </dgm:t>
    </dgm:pt>
    <dgm:pt modelId="{22905387-2EBE-4A5C-9FCF-92880543ECE7}" type="pres">
      <dgm:prSet presAssocID="{4E57BDDE-C4DB-4EB0-9BB5-941ED7993CFC}" presName="outerComposite" presStyleCnt="0">
        <dgm:presLayoutVars>
          <dgm:chMax val="5"/>
          <dgm:dir/>
          <dgm:resizeHandles val="exact"/>
        </dgm:presLayoutVars>
      </dgm:prSet>
      <dgm:spPr/>
    </dgm:pt>
    <dgm:pt modelId="{ADC36FD8-44D9-4B3D-9BE9-D11BD28B6865}" type="pres">
      <dgm:prSet presAssocID="{4E57BDDE-C4DB-4EB0-9BB5-941ED7993CFC}" presName="dummyMaxCanvas" presStyleCnt="0">
        <dgm:presLayoutVars/>
      </dgm:prSet>
      <dgm:spPr/>
    </dgm:pt>
    <dgm:pt modelId="{A2B71895-0B7A-4524-9D6A-CD0948F9BE94}" type="pres">
      <dgm:prSet presAssocID="{4E57BDDE-C4DB-4EB0-9BB5-941ED7993CFC}" presName="TwoNodes_1" presStyleLbl="node1" presStyleIdx="0" presStyleCnt="2">
        <dgm:presLayoutVars>
          <dgm:bulletEnabled val="1"/>
        </dgm:presLayoutVars>
      </dgm:prSet>
      <dgm:spPr/>
    </dgm:pt>
    <dgm:pt modelId="{BA49B510-C800-4361-BA94-0882E64C3636}" type="pres">
      <dgm:prSet presAssocID="{4E57BDDE-C4DB-4EB0-9BB5-941ED7993CFC}" presName="TwoNodes_2" presStyleLbl="node1" presStyleIdx="1" presStyleCnt="2">
        <dgm:presLayoutVars>
          <dgm:bulletEnabled val="1"/>
        </dgm:presLayoutVars>
      </dgm:prSet>
      <dgm:spPr/>
    </dgm:pt>
    <dgm:pt modelId="{CB622C4E-9608-4AD9-A33B-C9E2FA0246EE}" type="pres">
      <dgm:prSet presAssocID="{4E57BDDE-C4DB-4EB0-9BB5-941ED7993CFC}" presName="TwoConn_1-2" presStyleLbl="fgAccFollowNode1" presStyleIdx="0" presStyleCnt="1">
        <dgm:presLayoutVars>
          <dgm:bulletEnabled val="1"/>
        </dgm:presLayoutVars>
      </dgm:prSet>
      <dgm:spPr/>
    </dgm:pt>
    <dgm:pt modelId="{8BEDE58D-9858-4DFB-81AD-095C79E4C491}" type="pres">
      <dgm:prSet presAssocID="{4E57BDDE-C4DB-4EB0-9BB5-941ED7993CFC}" presName="TwoNodes_1_text" presStyleLbl="node1" presStyleIdx="1" presStyleCnt="2">
        <dgm:presLayoutVars>
          <dgm:bulletEnabled val="1"/>
        </dgm:presLayoutVars>
      </dgm:prSet>
      <dgm:spPr/>
    </dgm:pt>
    <dgm:pt modelId="{A5B49318-B7CC-4699-8245-21CC3899DBB8}" type="pres">
      <dgm:prSet presAssocID="{4E57BDDE-C4DB-4EB0-9BB5-941ED7993CFC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BEDB3304-3A7E-40C8-9225-C3A236D93BC6}" type="presOf" srcId="{23392392-39D4-486F-91D7-5498EF89E180}" destId="{BA49B510-C800-4361-BA94-0882E64C3636}" srcOrd="0" destOrd="1" presId="urn:microsoft.com/office/officeart/2005/8/layout/vProcess5"/>
    <dgm:cxn modelId="{AD1A5E0B-C38A-4D56-AAE2-21CBB62445D0}" type="presOf" srcId="{B664788D-C860-407B-AC55-D91565EFB9D7}" destId="{8BEDE58D-9858-4DFB-81AD-095C79E4C491}" srcOrd="1" destOrd="2" presId="urn:microsoft.com/office/officeart/2005/8/layout/vProcess5"/>
    <dgm:cxn modelId="{10721E1B-47C6-4FA2-87FC-05113AD1665C}" type="presOf" srcId="{D3C15BD5-9787-441F-82C4-B6B8A644B078}" destId="{BA49B510-C800-4361-BA94-0882E64C3636}" srcOrd="0" destOrd="0" presId="urn:microsoft.com/office/officeart/2005/8/layout/vProcess5"/>
    <dgm:cxn modelId="{7FBC411B-A748-40F8-A59D-0C7632721B24}" type="presOf" srcId="{9EA8E4AA-9BDE-4224-8ACA-9A0B35C92592}" destId="{CB622C4E-9608-4AD9-A33B-C9E2FA0246EE}" srcOrd="0" destOrd="0" presId="urn:microsoft.com/office/officeart/2005/8/layout/vProcess5"/>
    <dgm:cxn modelId="{24AEE723-8421-4D43-AC8F-B29C848C7EF5}" srcId="{4E57BDDE-C4DB-4EB0-9BB5-941ED7993CFC}" destId="{DE9768A2-244E-4A09-BF47-DF9C2885FEC0}" srcOrd="0" destOrd="0" parTransId="{58263FD9-0FC3-4841-8E17-C44A43DB5C56}" sibTransId="{9EA8E4AA-9BDE-4224-8ACA-9A0B35C92592}"/>
    <dgm:cxn modelId="{26447030-0DF0-4B59-9D66-61547359E82C}" srcId="{D3C15BD5-9787-441F-82C4-B6B8A644B078}" destId="{23392392-39D4-486F-91D7-5498EF89E180}" srcOrd="0" destOrd="0" parTransId="{0DD6071D-3F8B-48FD-8C67-0DFF79C7D27F}" sibTransId="{8FB8F9FA-F88B-49FA-B5B9-262945725B5D}"/>
    <dgm:cxn modelId="{0D94B73C-B15F-4BC4-B7E3-65330C3D6A96}" type="presOf" srcId="{B664788D-C860-407B-AC55-D91565EFB9D7}" destId="{A2B71895-0B7A-4524-9D6A-CD0948F9BE94}" srcOrd="0" destOrd="2" presId="urn:microsoft.com/office/officeart/2005/8/layout/vProcess5"/>
    <dgm:cxn modelId="{16E3B943-FD03-4FCB-BCAF-B6E217A5A7B4}" type="presOf" srcId="{DE9768A2-244E-4A09-BF47-DF9C2885FEC0}" destId="{8BEDE58D-9858-4DFB-81AD-095C79E4C491}" srcOrd="1" destOrd="0" presId="urn:microsoft.com/office/officeart/2005/8/layout/vProcess5"/>
    <dgm:cxn modelId="{FE383466-EE19-4186-9B39-B5CC49D0A6C6}" type="presOf" srcId="{ACF5CA25-004D-41C4-91C4-B19F6CC79744}" destId="{8BEDE58D-9858-4DFB-81AD-095C79E4C491}" srcOrd="1" destOrd="3" presId="urn:microsoft.com/office/officeart/2005/8/layout/vProcess5"/>
    <dgm:cxn modelId="{DF86324C-5401-4DF4-9E91-8D70BBF1BB0B}" type="presOf" srcId="{91845809-B947-4345-8BA9-A065F74AC684}" destId="{A2B71895-0B7A-4524-9D6A-CD0948F9BE94}" srcOrd="0" destOrd="1" presId="urn:microsoft.com/office/officeart/2005/8/layout/vProcess5"/>
    <dgm:cxn modelId="{F022BF6C-C816-4204-8F60-920F46BEEA64}" type="presOf" srcId="{23392392-39D4-486F-91D7-5498EF89E180}" destId="{A5B49318-B7CC-4699-8245-21CC3899DBB8}" srcOrd="1" destOrd="1" presId="urn:microsoft.com/office/officeart/2005/8/layout/vProcess5"/>
    <dgm:cxn modelId="{90F98551-7CFB-48D1-9DAE-68851D242B04}" srcId="{DE9768A2-244E-4A09-BF47-DF9C2885FEC0}" destId="{B664788D-C860-407B-AC55-D91565EFB9D7}" srcOrd="1" destOrd="0" parTransId="{66528CB1-607A-4BDA-851F-D07FA41456C0}" sibTransId="{A2137371-BABA-4E93-9EA7-94A51B801E6C}"/>
    <dgm:cxn modelId="{A0AB1273-56F8-4FF3-91CE-1FD6DC751B31}" type="presOf" srcId="{DE9768A2-244E-4A09-BF47-DF9C2885FEC0}" destId="{A2B71895-0B7A-4524-9D6A-CD0948F9BE94}" srcOrd="0" destOrd="0" presId="urn:microsoft.com/office/officeart/2005/8/layout/vProcess5"/>
    <dgm:cxn modelId="{82924677-D71E-4979-AA0A-3ADA7845AC6C}" type="presOf" srcId="{ACF5CA25-004D-41C4-91C4-B19F6CC79744}" destId="{A2B71895-0B7A-4524-9D6A-CD0948F9BE94}" srcOrd="0" destOrd="3" presId="urn:microsoft.com/office/officeart/2005/8/layout/vProcess5"/>
    <dgm:cxn modelId="{74088281-CDA6-4D9A-B841-67B7AD364B4B}" type="presOf" srcId="{D3C15BD5-9787-441F-82C4-B6B8A644B078}" destId="{A5B49318-B7CC-4699-8245-21CC3899DBB8}" srcOrd="1" destOrd="0" presId="urn:microsoft.com/office/officeart/2005/8/layout/vProcess5"/>
    <dgm:cxn modelId="{C681308F-0E9F-4F65-8D22-45555BE010B9}" type="presOf" srcId="{91845809-B947-4345-8BA9-A065F74AC684}" destId="{8BEDE58D-9858-4DFB-81AD-095C79E4C491}" srcOrd="1" destOrd="1" presId="urn:microsoft.com/office/officeart/2005/8/layout/vProcess5"/>
    <dgm:cxn modelId="{38F7F897-5C93-45D9-8A9D-AD912A2FBBCD}" srcId="{DE9768A2-244E-4A09-BF47-DF9C2885FEC0}" destId="{ACF5CA25-004D-41C4-91C4-B19F6CC79744}" srcOrd="2" destOrd="0" parTransId="{224AD965-B42D-4B54-9FA7-508D175C3796}" sibTransId="{97B248A9-5ADD-426B-8E0A-DFA5B3EF93F2}"/>
    <dgm:cxn modelId="{8EFC55B6-7ACC-43F2-8CED-894DA058D462}" srcId="{DE9768A2-244E-4A09-BF47-DF9C2885FEC0}" destId="{91845809-B947-4345-8BA9-A065F74AC684}" srcOrd="0" destOrd="0" parTransId="{9B5F04A7-56D3-43E9-AA74-6059B8F7A6AE}" sibTransId="{22EF56A3-6B03-4EEC-AE72-FBBE42F8FA5C}"/>
    <dgm:cxn modelId="{8C68CFC4-EA83-433C-BB8E-7C1F6F4B6BFE}" type="presOf" srcId="{4E57BDDE-C4DB-4EB0-9BB5-941ED7993CFC}" destId="{22905387-2EBE-4A5C-9FCF-92880543ECE7}" srcOrd="0" destOrd="0" presId="urn:microsoft.com/office/officeart/2005/8/layout/vProcess5"/>
    <dgm:cxn modelId="{F59F03C9-F5BF-4D7F-B34E-2AC246155716}" srcId="{4E57BDDE-C4DB-4EB0-9BB5-941ED7993CFC}" destId="{D3C15BD5-9787-441F-82C4-B6B8A644B078}" srcOrd="1" destOrd="0" parTransId="{FE80F0CA-493E-4A2B-B711-42CCA54CA074}" sibTransId="{6EA505DC-B777-4F51-B8C6-4E0043B8456D}"/>
    <dgm:cxn modelId="{04CD045F-5B88-4EEA-BB4D-D07406B8B4FC}" type="presParOf" srcId="{22905387-2EBE-4A5C-9FCF-92880543ECE7}" destId="{ADC36FD8-44D9-4B3D-9BE9-D11BD28B6865}" srcOrd="0" destOrd="0" presId="urn:microsoft.com/office/officeart/2005/8/layout/vProcess5"/>
    <dgm:cxn modelId="{B36DE400-3689-48C1-987E-89607625323A}" type="presParOf" srcId="{22905387-2EBE-4A5C-9FCF-92880543ECE7}" destId="{A2B71895-0B7A-4524-9D6A-CD0948F9BE94}" srcOrd="1" destOrd="0" presId="urn:microsoft.com/office/officeart/2005/8/layout/vProcess5"/>
    <dgm:cxn modelId="{D9741D63-F75A-43D3-9FAA-9EBF633E2762}" type="presParOf" srcId="{22905387-2EBE-4A5C-9FCF-92880543ECE7}" destId="{BA49B510-C800-4361-BA94-0882E64C3636}" srcOrd="2" destOrd="0" presId="urn:microsoft.com/office/officeart/2005/8/layout/vProcess5"/>
    <dgm:cxn modelId="{11399D68-1306-47F8-9E6C-E359945FD219}" type="presParOf" srcId="{22905387-2EBE-4A5C-9FCF-92880543ECE7}" destId="{CB622C4E-9608-4AD9-A33B-C9E2FA0246EE}" srcOrd="3" destOrd="0" presId="urn:microsoft.com/office/officeart/2005/8/layout/vProcess5"/>
    <dgm:cxn modelId="{7615318A-8D35-4EA2-B1F4-1EBC14997568}" type="presParOf" srcId="{22905387-2EBE-4A5C-9FCF-92880543ECE7}" destId="{8BEDE58D-9858-4DFB-81AD-095C79E4C491}" srcOrd="4" destOrd="0" presId="urn:microsoft.com/office/officeart/2005/8/layout/vProcess5"/>
    <dgm:cxn modelId="{3B264872-2B2B-46D4-804F-25EC72573C50}" type="presParOf" srcId="{22905387-2EBE-4A5C-9FCF-92880543ECE7}" destId="{A5B49318-B7CC-4699-8245-21CC3899DBB8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62A58-7D35-4F15-922C-262C443BD759}">
      <dsp:nvSpPr>
        <dsp:cNvPr id="0" name=""/>
        <dsp:cNvSpPr/>
      </dsp:nvSpPr>
      <dsp:spPr>
        <a:xfrm>
          <a:off x="0" y="509"/>
          <a:ext cx="5056113" cy="1192983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BECB9004-EE86-4898-830D-E3E3D891C79B}">
      <dsp:nvSpPr>
        <dsp:cNvPr id="0" name=""/>
        <dsp:cNvSpPr/>
      </dsp:nvSpPr>
      <dsp:spPr>
        <a:xfrm>
          <a:off x="202481" y="76593"/>
          <a:ext cx="1030266" cy="10688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607C5-8E42-487F-9521-9F650A7A1481}">
      <dsp:nvSpPr>
        <dsp:cNvPr id="0" name=""/>
        <dsp:cNvSpPr/>
      </dsp:nvSpPr>
      <dsp:spPr>
        <a:xfrm>
          <a:off x="1377896" y="509"/>
          <a:ext cx="3678216" cy="1192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57" tIns="126257" rIns="126257" bIns="12625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Diseño, aplicación y análisis de encuesta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377896" y="509"/>
        <a:ext cx="3678216" cy="1192983"/>
      </dsp:txXfrm>
    </dsp:sp>
    <dsp:sp modelId="{6A1BE0DE-028D-4B13-A9FA-53FC3A4C9F36}">
      <dsp:nvSpPr>
        <dsp:cNvPr id="0" name=""/>
        <dsp:cNvSpPr/>
      </dsp:nvSpPr>
      <dsp:spPr>
        <a:xfrm>
          <a:off x="0" y="1491739"/>
          <a:ext cx="5056113" cy="1192983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45DEF4F7-114D-4BF3-BC1A-8713C016EAE1}">
      <dsp:nvSpPr>
        <dsp:cNvPr id="0" name=""/>
        <dsp:cNvSpPr/>
      </dsp:nvSpPr>
      <dsp:spPr>
        <a:xfrm>
          <a:off x="202481" y="1567823"/>
          <a:ext cx="1030266" cy="10688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52A57-493E-4B5C-8099-0094BAB8C7EF}">
      <dsp:nvSpPr>
        <dsp:cNvPr id="0" name=""/>
        <dsp:cNvSpPr/>
      </dsp:nvSpPr>
      <dsp:spPr>
        <a:xfrm>
          <a:off x="1377896" y="1491739"/>
          <a:ext cx="3678216" cy="1192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57" tIns="126257" rIns="126257" bIns="12625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Documento proyecto de observatorio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377896" y="1491739"/>
        <a:ext cx="3678216" cy="1192983"/>
      </dsp:txXfrm>
    </dsp:sp>
    <dsp:sp modelId="{ECE8C3D2-578C-4CA6-9BF8-50C55DB5296E}">
      <dsp:nvSpPr>
        <dsp:cNvPr id="0" name=""/>
        <dsp:cNvSpPr/>
      </dsp:nvSpPr>
      <dsp:spPr>
        <a:xfrm>
          <a:off x="0" y="2982969"/>
          <a:ext cx="5056113" cy="1192983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dk1"/>
        </a:fillRef>
        <a:effectRef idx="1">
          <a:schemeClr val="dk1"/>
        </a:effectRef>
        <a:fontRef idx="minor">
          <a:schemeClr val="lt1"/>
        </a:fontRef>
      </dsp:style>
    </dsp:sp>
    <dsp:sp modelId="{615EACB2-2992-4787-8D58-5E80F569C54C}">
      <dsp:nvSpPr>
        <dsp:cNvPr id="0" name=""/>
        <dsp:cNvSpPr/>
      </dsp:nvSpPr>
      <dsp:spPr>
        <a:xfrm>
          <a:off x="202983" y="3060096"/>
          <a:ext cx="1029262" cy="10667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AFAA2-60E2-457F-BF38-2ADE35C74429}">
      <dsp:nvSpPr>
        <dsp:cNvPr id="0" name=""/>
        <dsp:cNvSpPr/>
      </dsp:nvSpPr>
      <dsp:spPr>
        <a:xfrm>
          <a:off x="1377896" y="2982969"/>
          <a:ext cx="3678216" cy="1192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57" tIns="126257" rIns="126257" bIns="12625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bg1"/>
              </a:solidFill>
            </a:rPr>
            <a:t>Plan de Trabajo diseño e implementación 2020-2022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1377896" y="2982969"/>
        <a:ext cx="3678216" cy="11929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9F5D9-01D1-4858-9BD2-303F08AF0B0A}">
      <dsp:nvSpPr>
        <dsp:cNvPr id="0" name=""/>
        <dsp:cNvSpPr/>
      </dsp:nvSpPr>
      <dsp:spPr>
        <a:xfrm>
          <a:off x="335" y="1008730"/>
          <a:ext cx="1744590" cy="1438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100" kern="1200" dirty="0"/>
            <a:t>Marzo - Mayo</a:t>
          </a:r>
        </a:p>
      </dsp:txBody>
      <dsp:txXfrm>
        <a:off x="33449" y="1041844"/>
        <a:ext cx="1678362" cy="1064353"/>
      </dsp:txXfrm>
    </dsp:sp>
    <dsp:sp modelId="{34443FBC-3CEC-418B-B04F-383FB61FBAB6}">
      <dsp:nvSpPr>
        <dsp:cNvPr id="0" name=""/>
        <dsp:cNvSpPr/>
      </dsp:nvSpPr>
      <dsp:spPr>
        <a:xfrm>
          <a:off x="953969" y="1255254"/>
          <a:ext cx="2066049" cy="2066049"/>
        </a:xfrm>
        <a:prstGeom prst="leftCircularArrow">
          <a:avLst>
            <a:gd name="adj1" fmla="val 3837"/>
            <a:gd name="adj2" fmla="val 479982"/>
            <a:gd name="adj3" fmla="val 2255492"/>
            <a:gd name="adj4" fmla="val 9024489"/>
            <a:gd name="adj5" fmla="val 447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D9FAB-20B5-41F7-A8E7-8BC7FBDF8828}">
      <dsp:nvSpPr>
        <dsp:cNvPr id="0" name=""/>
        <dsp:cNvSpPr/>
      </dsp:nvSpPr>
      <dsp:spPr>
        <a:xfrm>
          <a:off x="388022" y="2139312"/>
          <a:ext cx="1550747" cy="6166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kern="1200" dirty="0"/>
            <a:t>DISEÑO DEL OBSERVATORIO</a:t>
          </a:r>
        </a:p>
      </dsp:txBody>
      <dsp:txXfrm>
        <a:off x="406084" y="2157374"/>
        <a:ext cx="1514623" cy="580557"/>
      </dsp:txXfrm>
    </dsp:sp>
    <dsp:sp modelId="{8FB7D5FE-C2EE-4937-8248-FA1397684DA1}">
      <dsp:nvSpPr>
        <dsp:cNvPr id="0" name=""/>
        <dsp:cNvSpPr/>
      </dsp:nvSpPr>
      <dsp:spPr>
        <a:xfrm>
          <a:off x="2316292" y="1008730"/>
          <a:ext cx="1744590" cy="1438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100" kern="1200" dirty="0"/>
            <a:t>Mayo - Agosto</a:t>
          </a:r>
        </a:p>
      </dsp:txBody>
      <dsp:txXfrm>
        <a:off x="2349406" y="1350185"/>
        <a:ext cx="1678362" cy="1064353"/>
      </dsp:txXfrm>
    </dsp:sp>
    <dsp:sp modelId="{E13C4FE5-72FD-41FB-A46F-F4DFFDE7A4C7}">
      <dsp:nvSpPr>
        <dsp:cNvPr id="0" name=""/>
        <dsp:cNvSpPr/>
      </dsp:nvSpPr>
      <dsp:spPr>
        <a:xfrm>
          <a:off x="3255387" y="78660"/>
          <a:ext cx="2288969" cy="2288969"/>
        </a:xfrm>
        <a:prstGeom prst="circularArrow">
          <a:avLst>
            <a:gd name="adj1" fmla="val 3464"/>
            <a:gd name="adj2" fmla="val 429375"/>
            <a:gd name="adj3" fmla="val 19395115"/>
            <a:gd name="adj4" fmla="val 12575511"/>
            <a:gd name="adj5" fmla="val 404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9529E1-ACFF-42B8-BBD2-381A4FBE9345}">
      <dsp:nvSpPr>
        <dsp:cNvPr id="0" name=""/>
        <dsp:cNvSpPr/>
      </dsp:nvSpPr>
      <dsp:spPr>
        <a:xfrm>
          <a:off x="2703978" y="700390"/>
          <a:ext cx="1550747" cy="6166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kern="1200" dirty="0"/>
            <a:t>RECOLECCIÓN DE LA INFORMACIÓN</a:t>
          </a:r>
        </a:p>
      </dsp:txBody>
      <dsp:txXfrm>
        <a:off x="2722040" y="718452"/>
        <a:ext cx="1514623" cy="580557"/>
      </dsp:txXfrm>
    </dsp:sp>
    <dsp:sp modelId="{4DA1DBE6-BDCF-4E89-A316-81294E4D6ECA}">
      <dsp:nvSpPr>
        <dsp:cNvPr id="0" name=""/>
        <dsp:cNvSpPr/>
      </dsp:nvSpPr>
      <dsp:spPr>
        <a:xfrm>
          <a:off x="4632248" y="1008730"/>
          <a:ext cx="1744590" cy="1438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100" kern="1200" dirty="0"/>
            <a:t>Septiembre - Octubre</a:t>
          </a:r>
        </a:p>
      </dsp:txBody>
      <dsp:txXfrm>
        <a:off x="4665362" y="1041844"/>
        <a:ext cx="1678362" cy="1064353"/>
      </dsp:txXfrm>
    </dsp:sp>
    <dsp:sp modelId="{A96C5819-CB88-4578-9439-15CA787D0A7E}">
      <dsp:nvSpPr>
        <dsp:cNvPr id="0" name=""/>
        <dsp:cNvSpPr/>
      </dsp:nvSpPr>
      <dsp:spPr>
        <a:xfrm>
          <a:off x="5585883" y="1255254"/>
          <a:ext cx="2066049" cy="2066049"/>
        </a:xfrm>
        <a:prstGeom prst="leftCircularArrow">
          <a:avLst>
            <a:gd name="adj1" fmla="val 3837"/>
            <a:gd name="adj2" fmla="val 479982"/>
            <a:gd name="adj3" fmla="val 2255492"/>
            <a:gd name="adj4" fmla="val 9024489"/>
            <a:gd name="adj5" fmla="val 44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EF4538-C2ED-476F-B973-4B9DA0E4D675}">
      <dsp:nvSpPr>
        <dsp:cNvPr id="0" name=""/>
        <dsp:cNvSpPr/>
      </dsp:nvSpPr>
      <dsp:spPr>
        <a:xfrm>
          <a:off x="5019935" y="2139312"/>
          <a:ext cx="1550747" cy="61668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kern="1200" dirty="0"/>
            <a:t>SOCIALIZACIÓN DEL INFORME DE LA FASE I</a:t>
          </a:r>
        </a:p>
      </dsp:txBody>
      <dsp:txXfrm>
        <a:off x="5037997" y="2157374"/>
        <a:ext cx="1514623" cy="580557"/>
      </dsp:txXfrm>
    </dsp:sp>
    <dsp:sp modelId="{0FD0C7DC-8824-4EDB-9A67-77859D90D228}">
      <dsp:nvSpPr>
        <dsp:cNvPr id="0" name=""/>
        <dsp:cNvSpPr/>
      </dsp:nvSpPr>
      <dsp:spPr>
        <a:xfrm>
          <a:off x="6948205" y="1008730"/>
          <a:ext cx="1744590" cy="1438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100" kern="1200" dirty="0"/>
            <a:t>Noviembre - Diciembre</a:t>
          </a:r>
        </a:p>
      </dsp:txBody>
      <dsp:txXfrm>
        <a:off x="6981319" y="1350185"/>
        <a:ext cx="1678362" cy="1064353"/>
      </dsp:txXfrm>
    </dsp:sp>
    <dsp:sp modelId="{A4F66A89-55E3-492A-B071-E68BF0957F5C}">
      <dsp:nvSpPr>
        <dsp:cNvPr id="0" name=""/>
        <dsp:cNvSpPr/>
      </dsp:nvSpPr>
      <dsp:spPr>
        <a:xfrm>
          <a:off x="7335892" y="700390"/>
          <a:ext cx="1550747" cy="61668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kern="1200" dirty="0"/>
            <a:t>PLANTEAMIENTO FASE II</a:t>
          </a:r>
        </a:p>
      </dsp:txBody>
      <dsp:txXfrm>
        <a:off x="7353954" y="718452"/>
        <a:ext cx="1514623" cy="5805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AD2CD0-4F1A-440A-9097-441188000D9B}">
      <dsp:nvSpPr>
        <dsp:cNvPr id="0" name=""/>
        <dsp:cNvSpPr/>
      </dsp:nvSpPr>
      <dsp:spPr>
        <a:xfrm>
          <a:off x="0" y="0"/>
          <a:ext cx="7151004" cy="17787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FASE I </a:t>
          </a:r>
          <a:r>
            <a:rPr lang="es-CO" sz="1600" b="0" kern="1200" dirty="0"/>
            <a:t>(Se desarrolla durante el año 2020)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Diseño del observatorio, donde se especifican las necesidades, nombre, alcance, antecedentes, requerimientos, objetivos, misión, visión, fines, destinatarios, dimensiones y/o líneas de acción y fuentes y herramientas de información. Además de adelantar la identificación y recuperación de la información.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En esta fase es necesario constituir un comité por cada línea, que propongan investigaciones sobre temas de coyuntura.</a:t>
          </a:r>
        </a:p>
      </dsp:txBody>
      <dsp:txXfrm>
        <a:off x="52098" y="52098"/>
        <a:ext cx="5312510" cy="1674570"/>
      </dsp:txXfrm>
    </dsp:sp>
    <dsp:sp modelId="{4C35C6A4-31E8-487A-AA7D-FD405F55B84F}">
      <dsp:nvSpPr>
        <dsp:cNvPr id="0" name=""/>
        <dsp:cNvSpPr/>
      </dsp:nvSpPr>
      <dsp:spPr>
        <a:xfrm>
          <a:off x="1261941" y="2174047"/>
          <a:ext cx="7151004" cy="1778766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FASE II</a:t>
          </a:r>
          <a:r>
            <a:rPr lang="es-CO" sz="1600" b="0" kern="1200" dirty="0"/>
            <a:t> (</a:t>
          </a:r>
          <a:r>
            <a:rPr lang="es-CO" sz="1600" kern="1200" dirty="0"/>
            <a:t>Se plantea en el año 2020 con desarrollo e implementación en el año 2021</a:t>
          </a:r>
          <a:r>
            <a:rPr lang="es-CO" sz="1600" b="0" kern="1200" dirty="0"/>
            <a:t>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Corresponde a la aplicación de las herramientas de recuperación de datos, que identifica el software para el procesamiento, análisis y socialización de la información.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Identificación de necesidades de hacer encuestas y los instrumentos para ello, así como lenguajes y visualizadores de información en la web.</a:t>
          </a:r>
        </a:p>
      </dsp:txBody>
      <dsp:txXfrm>
        <a:off x="1314039" y="2226145"/>
        <a:ext cx="4628668" cy="1674570"/>
      </dsp:txXfrm>
    </dsp:sp>
    <dsp:sp modelId="{3B809E4B-A9D7-4CA9-890E-AB6966D6F773}">
      <dsp:nvSpPr>
        <dsp:cNvPr id="0" name=""/>
        <dsp:cNvSpPr/>
      </dsp:nvSpPr>
      <dsp:spPr>
        <a:xfrm>
          <a:off x="5994806" y="1398307"/>
          <a:ext cx="1156198" cy="115619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600" kern="1200"/>
        </a:p>
      </dsp:txBody>
      <dsp:txXfrm>
        <a:off x="6254951" y="1398307"/>
        <a:ext cx="635908" cy="8700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71895-0B7A-4524-9D6A-CD0948F9BE94}">
      <dsp:nvSpPr>
        <dsp:cNvPr id="0" name=""/>
        <dsp:cNvSpPr/>
      </dsp:nvSpPr>
      <dsp:spPr>
        <a:xfrm>
          <a:off x="0" y="0"/>
          <a:ext cx="7222401" cy="179858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FASE III</a:t>
          </a:r>
          <a:r>
            <a:rPr lang="es-CO" sz="1600" b="0" kern="1200" dirty="0"/>
            <a:t> (</a:t>
          </a:r>
          <a:r>
            <a:rPr lang="es-CO" sz="1600" kern="1200" dirty="0"/>
            <a:t>Desarrollo en 2021 con implementación hasta llegar a la generación de resultados en la fase IV.</a:t>
          </a:r>
          <a:r>
            <a:rPr lang="es-CO" sz="1600" b="0" kern="1200" dirty="0"/>
            <a:t>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Corresponde al estudio técnico para realizar la centralización, análisis y socialización de la información. Se adelanta plenamente el procesamiento a través de las herramientas de la fase anterior.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Se llevan a cabo análisis, actualización de las publicaciones y se comparte con los grupos de expertos.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200" kern="1200" dirty="0"/>
            <a:t>Se diseñan y validan los indicadores para cada dimensión y se diseñan y elaboran procedimientos para el uso y manejo de la información</a:t>
          </a:r>
        </a:p>
      </dsp:txBody>
      <dsp:txXfrm>
        <a:off x="52679" y="52679"/>
        <a:ext cx="5363419" cy="1693231"/>
      </dsp:txXfrm>
    </dsp:sp>
    <dsp:sp modelId="{BA49B510-C800-4361-BA94-0882E64C3636}">
      <dsp:nvSpPr>
        <dsp:cNvPr id="0" name=""/>
        <dsp:cNvSpPr/>
      </dsp:nvSpPr>
      <dsp:spPr>
        <a:xfrm>
          <a:off x="1274541" y="2198275"/>
          <a:ext cx="7222401" cy="1798589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FASE IV</a:t>
          </a:r>
          <a:r>
            <a:rPr lang="es-CO" sz="1600" b="0" kern="1200" dirty="0"/>
            <a:t> (</a:t>
          </a:r>
          <a:r>
            <a:rPr lang="es-CO" sz="1600" kern="1200" dirty="0"/>
            <a:t>Se ejecuta en el 2022</a:t>
          </a:r>
          <a:r>
            <a:rPr lang="es-CO" sz="1600" b="0" kern="1200" dirty="0"/>
            <a:t>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300" kern="1200" dirty="0"/>
            <a:t>Correspondiente al seguimiento de los resultados, haciendo comparaciones y haciendo medición con ayuda de los indicadores, además del análisis de los resultados, para la mejora continua, retroalimentación con los actores del entorno y elaboración de un plan de acción como mejora continua del proceso.</a:t>
          </a:r>
        </a:p>
      </dsp:txBody>
      <dsp:txXfrm>
        <a:off x="1327220" y="2250954"/>
        <a:ext cx="4673419" cy="1693231"/>
      </dsp:txXfrm>
    </dsp:sp>
    <dsp:sp modelId="{CB622C4E-9608-4AD9-A33B-C9E2FA0246EE}">
      <dsp:nvSpPr>
        <dsp:cNvPr id="0" name=""/>
        <dsp:cNvSpPr/>
      </dsp:nvSpPr>
      <dsp:spPr>
        <a:xfrm>
          <a:off x="6053318" y="1413890"/>
          <a:ext cx="1169083" cy="116908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600" kern="1200"/>
        </a:p>
      </dsp:txBody>
      <dsp:txXfrm>
        <a:off x="6316362" y="1413890"/>
        <a:ext cx="642995" cy="879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586BC12-F74C-43A9-8491-BBBB0B6080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1565AB0-D48B-4DF5-97BD-C3E7A7C805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D2925-0F11-43BF-8125-12E3D0282D99}" type="datetimeFigureOut">
              <a:rPr lang="es-CO" smtClean="0"/>
              <a:t>08/05/2020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D5E5406-776B-4C3E-B79E-6629DF12BB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D10E87-5E74-43D9-B912-6F37AB63B8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3AE0-8717-427F-AB53-35655CBE5D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71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11F65-16E3-4339-B1FF-0A2D0A63B9E8}" type="datetimeFigureOut">
              <a:rPr lang="es-CO" smtClean="0"/>
              <a:t>08/05/2020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7DC72-2E1D-46CD-8F88-385DD054687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540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87DC72-2E1D-46CD-8F88-385DD0546871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245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B8DF0-E5EA-48B0-8915-10487E4D9F9D}" type="slidenum">
              <a:rPr lang="es-CO" smtClean="0"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15371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7DC72-2E1D-46CD-8F88-385DD0546871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896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39752" y="914401"/>
            <a:ext cx="6400800" cy="1785942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9672" y="3147814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08/05/2020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D5C9600-CCCA-4DE0-B4CD-BC679EBDF8BB}"/>
              </a:ext>
            </a:extLst>
          </p:cNvPr>
          <p:cNvSpPr/>
          <p:nvPr userDrawn="1"/>
        </p:nvSpPr>
        <p:spPr>
          <a:xfrm>
            <a:off x="3" y="0"/>
            <a:ext cx="2267743" cy="51435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90007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F9E72DE8-23A1-4971-876F-8BC02485E540}"/>
              </a:ext>
            </a:extLst>
          </p:cNvPr>
          <p:cNvSpPr/>
          <p:nvPr userDrawn="1"/>
        </p:nvSpPr>
        <p:spPr>
          <a:xfrm>
            <a:off x="3" y="0"/>
            <a:ext cx="2267743" cy="51435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C988E23-13B0-4F0E-A023-9B91A1D32E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6" y="692696"/>
            <a:ext cx="3450385" cy="720080"/>
          </a:xfrm>
          <a:prstGeom prst="rect">
            <a:avLst/>
          </a:prstGeom>
        </p:spPr>
      </p:pic>
      <p:pic>
        <p:nvPicPr>
          <p:cNvPr id="14" name="Marcador de contenido 5">
            <a:extLst>
              <a:ext uri="{FF2B5EF4-FFF2-40B4-BE49-F238E27FC236}">
                <a16:creationId xmlns:a16="http://schemas.microsoft.com/office/drawing/2014/main" id="{5E56796A-C176-40F7-8F3D-16F75259C8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4299942"/>
            <a:ext cx="3058691" cy="72008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847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81629C8-D1E9-4E89-BF9E-4C9808AE79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9" y="404945"/>
            <a:ext cx="1873851" cy="47515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7DE0FFD-B358-456A-90E8-B9C031A392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11510"/>
            <a:ext cx="2198864" cy="46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3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5">
            <a:extLst>
              <a:ext uri="{FF2B5EF4-FFF2-40B4-BE49-F238E27FC236}">
                <a16:creationId xmlns:a16="http://schemas.microsoft.com/office/drawing/2014/main" id="{6073C61F-27C9-4258-8972-922EB21C7F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1231"/>
            <a:ext cx="1490925" cy="3509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</p:pic>
      <p:pic>
        <p:nvPicPr>
          <p:cNvPr id="7" name="Content Placeholder 10">
            <a:extLst>
              <a:ext uri="{FF2B5EF4-FFF2-40B4-BE49-F238E27FC236}">
                <a16:creationId xmlns:a16="http://schemas.microsoft.com/office/drawing/2014/main" id="{E7B88DF8-3771-4613-8D6D-337DD364634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01341"/>
            <a:ext cx="1713311" cy="357561"/>
          </a:xfrm>
          <a:prstGeom prst="rect">
            <a:avLst/>
          </a:prstGeom>
        </p:spPr>
      </p:pic>
      <p:sp>
        <p:nvSpPr>
          <p:cNvPr id="8" name="Rectángulo 17">
            <a:extLst>
              <a:ext uri="{FF2B5EF4-FFF2-40B4-BE49-F238E27FC236}">
                <a16:creationId xmlns:a16="http://schemas.microsoft.com/office/drawing/2014/main" id="{9D0D835C-9283-4FB2-8F5B-31E70F0C13D3}"/>
              </a:ext>
            </a:extLst>
          </p:cNvPr>
          <p:cNvSpPr>
            <a:spLocks/>
          </p:cNvSpPr>
          <p:nvPr userDrawn="1"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F2AEE0E8-A96B-469B-853F-7E4EE57C7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419622"/>
            <a:ext cx="7848872" cy="349249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400"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2000">
                <a:latin typeface="Century Gothic" panose="020B0502020202020204" pitchFamily="34" charset="0"/>
              </a:defRPr>
            </a:lvl2pPr>
            <a:lvl3pPr>
              <a:spcBef>
                <a:spcPts val="0"/>
              </a:spcBef>
              <a:spcAft>
                <a:spcPts val="1200"/>
              </a:spcAft>
              <a:defRPr sz="1800">
                <a:latin typeface="Century Gothic" panose="020B0502020202020204" pitchFamily="34" charset="0"/>
              </a:defRPr>
            </a:lvl3pPr>
            <a:lvl4pPr>
              <a:spcBef>
                <a:spcPts val="0"/>
              </a:spcBef>
              <a:spcAft>
                <a:spcPts val="1200"/>
              </a:spcAft>
              <a:defRPr sz="1600">
                <a:latin typeface="Century Gothic" panose="020B0502020202020204" pitchFamily="34" charset="0"/>
              </a:defRPr>
            </a:lvl4pPr>
            <a:lvl5pPr>
              <a:spcBef>
                <a:spcPts val="0"/>
              </a:spcBef>
              <a:spcAft>
                <a:spcPts val="1200"/>
              </a:spcAft>
              <a:defRPr sz="16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9B21338-AF14-44A0-9100-D08E3BC76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447622"/>
            <a:ext cx="6912768" cy="925324"/>
          </a:xfrm>
        </p:spPr>
        <p:txBody>
          <a:bodyPr anchor="ctr"/>
          <a:lstStyle>
            <a:lvl1pPr algn="l">
              <a:defRPr sz="2400" b="1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4980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E43CAE0-F190-437D-97D8-F7EF29713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30" y="4227938"/>
            <a:ext cx="2725777" cy="69117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43D2B42C-FAF3-4816-AAEE-EAB4012F60E3}"/>
              </a:ext>
            </a:extLst>
          </p:cNvPr>
          <p:cNvSpPr/>
          <p:nvPr userDrawn="1"/>
        </p:nvSpPr>
        <p:spPr>
          <a:xfrm>
            <a:off x="3" y="0"/>
            <a:ext cx="2267743" cy="51435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18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549F460-BF57-407B-B300-C59C002864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107347"/>
            <a:ext cx="3198555" cy="67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59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63480" y="4876006"/>
            <a:ext cx="0" cy="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7504" y="4876006"/>
            <a:ext cx="0" cy="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9944" y="4876006"/>
            <a:ext cx="0" cy="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9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51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bg2">
                <a:tint val="97000"/>
                <a:hueMod val="92000"/>
                <a:satMod val="169000"/>
                <a:lumMod val="164000"/>
              </a:schemeClr>
            </a:gs>
            <a:gs pos="95000">
              <a:srgbClr val="098AE1"/>
            </a:gs>
            <a:gs pos="76000">
              <a:schemeClr val="tx2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79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</p:sldLayoutIdLst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4.svg"/><Relationship Id="rId7" Type="http://schemas.openxmlformats.org/officeDocument/2006/relationships/diagramColors" Target="../diagrams/colors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21" y="1055"/>
            <a:ext cx="6876280" cy="5156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31590"/>
            <a:ext cx="8568952" cy="3780529"/>
          </a:xfrm>
        </p:spPr>
        <p:txBody>
          <a:bodyPr/>
          <a:lstStyle/>
          <a:p>
            <a:pPr marL="0" indent="0">
              <a:buNone/>
            </a:pPr>
            <a:r>
              <a:rPr lang="es-CO" sz="2000" b="1" dirty="0"/>
              <a:t>BANCO DE DATOS (repositorios)</a:t>
            </a:r>
            <a:endParaRPr lang="es-CO" sz="2000" dirty="0"/>
          </a:p>
          <a:p>
            <a:r>
              <a:rPr lang="es-CO" sz="2000" dirty="0"/>
              <a:t>Ya no es </a:t>
            </a:r>
            <a:r>
              <a:rPr lang="es-CO" sz="2000" b="1" dirty="0"/>
              <a:t>suficiente</a:t>
            </a:r>
            <a:r>
              <a:rPr lang="es-CO" sz="2000" dirty="0"/>
              <a:t> disponer de grandes volúmenes de información, sino que, esta debe ser de </a:t>
            </a:r>
            <a:r>
              <a:rPr lang="es-CO" sz="2000" b="1" dirty="0"/>
              <a:t>calidad</a:t>
            </a:r>
            <a:r>
              <a:rPr lang="es-CO" sz="2000" dirty="0"/>
              <a:t> y con </a:t>
            </a:r>
            <a:r>
              <a:rPr lang="es-CO" sz="2000" b="1" dirty="0"/>
              <a:t>aplicación</a:t>
            </a:r>
            <a:r>
              <a:rPr lang="es-CO" sz="2000" dirty="0"/>
              <a:t> en el ámbito social, lo que hace necesaria la elaboración de </a:t>
            </a:r>
            <a:r>
              <a:rPr lang="es-CO" sz="2000" b="1" dirty="0"/>
              <a:t>procedimientos</a:t>
            </a:r>
            <a:r>
              <a:rPr lang="es-CO" sz="2000" dirty="0"/>
              <a:t> y conjuntos de </a:t>
            </a:r>
            <a:r>
              <a:rPr lang="es-CO" sz="2000" b="1" dirty="0"/>
              <a:t>indicadores</a:t>
            </a:r>
            <a:r>
              <a:rPr lang="es-CO" sz="2000" dirty="0"/>
              <a:t> que ayuden al análisis del comportamiento de variables de estudio</a:t>
            </a:r>
          </a:p>
          <a:p>
            <a:r>
              <a:rPr lang="es-CO" sz="2000" dirty="0"/>
              <a:t>Esto “permite, en una primera instancia, extraer una foto del estado del fenómeno en un momento del tiempo, a partir del cual se elabore un </a:t>
            </a:r>
            <a:r>
              <a:rPr lang="es-CO" sz="2000" b="1" dirty="0"/>
              <a:t>diagnóstico</a:t>
            </a:r>
            <a:r>
              <a:rPr lang="es-CO" sz="2000" dirty="0"/>
              <a:t> que sirva para la formulación de </a:t>
            </a:r>
            <a:r>
              <a:rPr lang="es-CO" sz="2000" b="1" dirty="0"/>
              <a:t>políticas, planes, programas y proyectos</a:t>
            </a:r>
            <a:r>
              <a:rPr lang="es-CO" sz="2000" dirty="0"/>
              <a:t> y, posteriormente, adelantar </a:t>
            </a:r>
            <a:r>
              <a:rPr lang="es-CO" sz="2000" b="1" dirty="0"/>
              <a:t>seguimiento y evaluación</a:t>
            </a:r>
            <a:r>
              <a:rPr lang="es-CO" sz="2000" dirty="0"/>
              <a:t> a los mismos”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Un Observatorio</a:t>
            </a:r>
          </a:p>
        </p:txBody>
      </p:sp>
    </p:spTree>
    <p:extLst>
      <p:ext uri="{BB962C8B-B14F-4D97-AF65-F5344CB8AC3E}">
        <p14:creationId xmlns:p14="http://schemas.microsoft.com/office/powerpoint/2010/main" val="4008079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1BCEEE8-9DEA-401C-98EA-9AE3049F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81" y="4494628"/>
            <a:ext cx="7415105" cy="570913"/>
          </a:xfrm>
        </p:spPr>
        <p:txBody>
          <a:bodyPr/>
          <a:lstStyle/>
          <a:p>
            <a:pPr algn="l"/>
            <a:r>
              <a:rPr lang="es-CO" sz="3200" dirty="0"/>
              <a:t>Fases del Observatorio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33AF5887-99EB-474E-AA55-A2986DC48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777153"/>
              </p:ext>
            </p:extLst>
          </p:nvPr>
        </p:nvGraphicFramePr>
        <p:xfrm>
          <a:off x="491904" y="267494"/>
          <a:ext cx="8412946" cy="3952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o 6">
            <a:extLst>
              <a:ext uri="{FF2B5EF4-FFF2-40B4-BE49-F238E27FC236}">
                <a16:creationId xmlns:a16="http://schemas.microsoft.com/office/drawing/2014/main" id="{907609B8-BF01-4120-BB71-12A3087B713F}"/>
              </a:ext>
            </a:extLst>
          </p:cNvPr>
          <p:cNvGrpSpPr/>
          <p:nvPr/>
        </p:nvGrpSpPr>
        <p:grpSpPr>
          <a:xfrm>
            <a:off x="7781509" y="3932958"/>
            <a:ext cx="1123340" cy="1123340"/>
            <a:chOff x="7829091" y="1811426"/>
            <a:chExt cx="1497787" cy="1497787"/>
          </a:xfrm>
        </p:grpSpPr>
        <p:sp>
          <p:nvSpPr>
            <p:cNvPr id="8" name="Flecha: hacia abajo 7">
              <a:extLst>
                <a:ext uri="{FF2B5EF4-FFF2-40B4-BE49-F238E27FC236}">
                  <a16:creationId xmlns:a16="http://schemas.microsoft.com/office/drawing/2014/main" id="{5F6FDA98-07F5-4EDF-82E7-49A173661D5B}"/>
                </a:ext>
              </a:extLst>
            </p:cNvPr>
            <p:cNvSpPr/>
            <p:nvPr/>
          </p:nvSpPr>
          <p:spPr>
            <a:xfrm>
              <a:off x="7829091" y="1811426"/>
              <a:ext cx="1497787" cy="149778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lecha: hacia abajo 4">
              <a:extLst>
                <a:ext uri="{FF2B5EF4-FFF2-40B4-BE49-F238E27FC236}">
                  <a16:creationId xmlns:a16="http://schemas.microsoft.com/office/drawing/2014/main" id="{FDB74FBE-7658-4803-A1B7-F165B6C94690}"/>
                </a:ext>
              </a:extLst>
            </p:cNvPr>
            <p:cNvSpPr txBox="1"/>
            <p:nvPr/>
          </p:nvSpPr>
          <p:spPr>
            <a:xfrm>
              <a:off x="8166093" y="1811426"/>
              <a:ext cx="823783" cy="11270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2700"/>
            </a:p>
          </p:txBody>
        </p:sp>
      </p:grpSp>
    </p:spTree>
    <p:extLst>
      <p:ext uri="{BB962C8B-B14F-4D97-AF65-F5344CB8AC3E}">
        <p14:creationId xmlns:p14="http://schemas.microsoft.com/office/powerpoint/2010/main" val="1133209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1BCEEE8-9DEA-401C-98EA-9AE3049F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81" y="4494628"/>
            <a:ext cx="7415105" cy="570913"/>
          </a:xfrm>
        </p:spPr>
        <p:txBody>
          <a:bodyPr/>
          <a:lstStyle/>
          <a:p>
            <a:pPr algn="l"/>
            <a:r>
              <a:rPr lang="es-CO" sz="3200" dirty="0"/>
              <a:t>Fases del Observatorio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33AF5887-99EB-474E-AA55-A2986DC485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147940"/>
              </p:ext>
            </p:extLst>
          </p:nvPr>
        </p:nvGraphicFramePr>
        <p:xfrm>
          <a:off x="467544" y="339502"/>
          <a:ext cx="8496943" cy="3996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o 6">
            <a:extLst>
              <a:ext uri="{FF2B5EF4-FFF2-40B4-BE49-F238E27FC236}">
                <a16:creationId xmlns:a16="http://schemas.microsoft.com/office/drawing/2014/main" id="{5F0C9B7D-82C2-4132-8556-0B2588D75F29}"/>
              </a:ext>
            </a:extLst>
          </p:cNvPr>
          <p:cNvGrpSpPr/>
          <p:nvPr/>
        </p:nvGrpSpPr>
        <p:grpSpPr>
          <a:xfrm>
            <a:off x="6103936" y="245464"/>
            <a:ext cx="1123340" cy="1123340"/>
            <a:chOff x="7829091" y="1811426"/>
            <a:chExt cx="1497787" cy="1497787"/>
          </a:xfrm>
        </p:grpSpPr>
        <p:sp>
          <p:nvSpPr>
            <p:cNvPr id="8" name="Flecha: hacia abajo 7">
              <a:extLst>
                <a:ext uri="{FF2B5EF4-FFF2-40B4-BE49-F238E27FC236}">
                  <a16:creationId xmlns:a16="http://schemas.microsoft.com/office/drawing/2014/main" id="{17DB5D5C-4DAA-461E-8892-F842D25AF971}"/>
                </a:ext>
              </a:extLst>
            </p:cNvPr>
            <p:cNvSpPr/>
            <p:nvPr/>
          </p:nvSpPr>
          <p:spPr>
            <a:xfrm>
              <a:off x="7829091" y="1811426"/>
              <a:ext cx="1497787" cy="1497787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lecha: hacia abajo 4">
              <a:extLst>
                <a:ext uri="{FF2B5EF4-FFF2-40B4-BE49-F238E27FC236}">
                  <a16:creationId xmlns:a16="http://schemas.microsoft.com/office/drawing/2014/main" id="{500F0014-25C9-4823-A18C-A29BCE49E65E}"/>
                </a:ext>
              </a:extLst>
            </p:cNvPr>
            <p:cNvSpPr txBox="1"/>
            <p:nvPr/>
          </p:nvSpPr>
          <p:spPr>
            <a:xfrm>
              <a:off x="8166093" y="1811426"/>
              <a:ext cx="823783" cy="11270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2700"/>
            </a:p>
          </p:txBody>
        </p:sp>
      </p:grpSp>
    </p:spTree>
    <p:extLst>
      <p:ext uri="{BB962C8B-B14F-4D97-AF65-F5344CB8AC3E}">
        <p14:creationId xmlns:p14="http://schemas.microsoft.com/office/powerpoint/2010/main" val="361170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330920" y="1419622"/>
            <a:ext cx="6705576" cy="20962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64291" tIns="32146" rIns="64291" bIns="32146">
            <a:spAutoFit/>
          </a:bodyPr>
          <a:lstStyle/>
          <a:p>
            <a:pPr algn="r"/>
            <a:r>
              <a:rPr lang="es-CO" sz="3600" b="1" dirty="0">
                <a:solidFill>
                  <a:schemeClr val="tx2"/>
                </a:solidFill>
                <a:latin typeface="+mj-lt"/>
                <a:ea typeface="Arial" charset="0"/>
                <a:cs typeface="Arial" charset="0"/>
              </a:rPr>
              <a:t>Observatorio del sistema del Subsidio Familiar (2020-2022)</a:t>
            </a:r>
          </a:p>
          <a:p>
            <a:pPr algn="r"/>
            <a:endParaRPr lang="es-CO" sz="1200" b="1" dirty="0">
              <a:solidFill>
                <a:schemeClr val="tx2"/>
              </a:solidFill>
              <a:latin typeface="+mj-lt"/>
              <a:ea typeface="Arial" charset="0"/>
              <a:cs typeface="Arial" charset="0"/>
            </a:endParaRPr>
          </a:p>
          <a:p>
            <a:pPr algn="r"/>
            <a:r>
              <a:rPr lang="es-CO" sz="2400" dirty="0">
                <a:solidFill>
                  <a:schemeClr val="bg1">
                    <a:lumMod val="50000"/>
                  </a:schemeClr>
                </a:solidFill>
                <a:latin typeface="+mj-lt"/>
                <a:ea typeface="Arial" charset="0"/>
                <a:cs typeface="Arial" charset="0"/>
              </a:rPr>
              <a:t>Superintendencia Delegada para Estudios Especiales y Evaluación de Proyectos.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36F28-6B97-40F3-B5CA-DB3A68C557DA}"/>
              </a:ext>
            </a:extLst>
          </p:cNvPr>
          <p:cNvSpPr/>
          <p:nvPr/>
        </p:nvSpPr>
        <p:spPr>
          <a:xfrm>
            <a:off x="2411760" y="3694261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dirty="0">
                <a:solidFill>
                  <a:schemeClr val="tx2"/>
                </a:solidFill>
                <a:ea typeface="Arial" charset="0"/>
                <a:cs typeface="Arial" charset="0"/>
              </a:rPr>
              <a:t>Delegada para Estudios Especiales y la Evaluación de Proyectos</a:t>
            </a:r>
          </a:p>
          <a:p>
            <a:pPr algn="ctr"/>
            <a:r>
              <a:rPr lang="es-MX" sz="1200" dirty="0">
                <a:solidFill>
                  <a:schemeClr val="tx2"/>
                </a:solidFill>
                <a:ea typeface="Arial" charset="0"/>
                <a:cs typeface="Arial" charset="0"/>
              </a:rPr>
              <a:t>Profesionales a cargo</a:t>
            </a:r>
            <a:r>
              <a:rPr lang="es-CO" sz="1200" dirty="0">
                <a:solidFill>
                  <a:schemeClr val="tx2"/>
                </a:solidFill>
                <a:ea typeface="Arial" charset="0"/>
                <a:cs typeface="Arial" charset="0"/>
              </a:rPr>
              <a:t>: Néstor Orlando Rojas y Martha Lucía Gómez</a:t>
            </a:r>
            <a:endParaRPr lang="es-CO" i="1" dirty="0">
              <a:solidFill>
                <a:srgbClr val="FF0000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29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AutoShape 2" descr="Resultado de imagen para icono solidarida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4" name="AutoShape 7" descr="Resultado de imagen para icono mujer trabajo agricol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aphicFrame>
        <p:nvGraphicFramePr>
          <p:cNvPr id="7" name="Marcador de contenido 2">
            <a:extLst>
              <a:ext uri="{FF2B5EF4-FFF2-40B4-BE49-F238E27FC236}">
                <a16:creationId xmlns:a16="http://schemas.microsoft.com/office/drawing/2014/main" id="{F4D4180D-588C-4ED4-85D2-B9CD72C23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349324"/>
              </p:ext>
            </p:extLst>
          </p:nvPr>
        </p:nvGraphicFramePr>
        <p:xfrm>
          <a:off x="307974" y="843558"/>
          <a:ext cx="5056113" cy="4176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ítulo 3">
            <a:extLst>
              <a:ext uri="{FF2B5EF4-FFF2-40B4-BE49-F238E27FC236}">
                <a16:creationId xmlns:a16="http://schemas.microsoft.com/office/drawing/2014/main" id="{5CA69D71-173C-4E50-B57A-E3BBB27C8A10}"/>
              </a:ext>
            </a:extLst>
          </p:cNvPr>
          <p:cNvSpPr txBox="1">
            <a:spLocks/>
          </p:cNvSpPr>
          <p:nvPr/>
        </p:nvSpPr>
        <p:spPr>
          <a:xfrm>
            <a:off x="5580112" y="1203598"/>
            <a:ext cx="3255913" cy="34563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O" sz="3200" dirty="0"/>
              <a:t>Acciones para el diseño y construcción del Observatorio del Sistema del Subsidio Familiar</a:t>
            </a:r>
          </a:p>
        </p:txBody>
      </p:sp>
    </p:spTree>
    <p:extLst>
      <p:ext uri="{BB962C8B-B14F-4D97-AF65-F5344CB8AC3E}">
        <p14:creationId xmlns:p14="http://schemas.microsoft.com/office/powerpoint/2010/main" val="261199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1419622"/>
            <a:ext cx="7192114" cy="3492497"/>
          </a:xfrm>
        </p:spPr>
        <p:txBody>
          <a:bodyPr/>
          <a:lstStyle/>
          <a:p>
            <a:pPr marL="0" indent="0">
              <a:buNone/>
            </a:pPr>
            <a:r>
              <a:rPr lang="es-CO" sz="2000" b="1" dirty="0"/>
              <a:t>DISEÑO</a:t>
            </a:r>
          </a:p>
          <a:p>
            <a:r>
              <a:rPr lang="es-CO" sz="2000" dirty="0"/>
              <a:t>Martha Lucía Gómez, diseñó con ayuda de Google </a:t>
            </a:r>
            <a:r>
              <a:rPr lang="es-CO" sz="2000" dirty="0" err="1"/>
              <a:t>Form</a:t>
            </a:r>
            <a:r>
              <a:rPr lang="es-CO" sz="2000" dirty="0"/>
              <a:t> un </a:t>
            </a:r>
            <a:r>
              <a:rPr lang="es-CO" sz="2000" b="1" dirty="0"/>
              <a:t>instrumento de recolección de información</a:t>
            </a:r>
            <a:r>
              <a:rPr lang="es-CO" sz="2000" dirty="0"/>
              <a:t>, de 18 preguntas divididas en dos secciones.</a:t>
            </a:r>
          </a:p>
          <a:p>
            <a:r>
              <a:rPr lang="es-CO" sz="2000" dirty="0"/>
              <a:t>Su objetivo es el de identificar algunos aspectos importantes que permitan evidenciar las </a:t>
            </a:r>
            <a:r>
              <a:rPr lang="es-CO" sz="2000" b="1" dirty="0"/>
              <a:t>mejores prácticas</a:t>
            </a:r>
            <a:r>
              <a:rPr lang="es-CO" sz="2000" dirty="0"/>
              <a:t>, la mejor manera de </a:t>
            </a:r>
            <a:r>
              <a:rPr lang="es-CO" sz="2000" b="1" dirty="0"/>
              <a:t>transferir conocimiento</a:t>
            </a:r>
            <a:r>
              <a:rPr lang="es-CO" sz="2000" dirty="0"/>
              <a:t>, teniendo en cuenta las </a:t>
            </a:r>
            <a:r>
              <a:rPr lang="es-CO" sz="2000" b="1" dirty="0"/>
              <a:t>experiencias</a:t>
            </a:r>
            <a:r>
              <a:rPr lang="es-CO" sz="2000" dirty="0"/>
              <a:t>, aplicándola en la construcción y puesta en marcha del observatorio del Sistema del Subsidio Familiar.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Encuesta de Diagnóstico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2649AC71-C9B7-43A1-888C-8449BD0D867D}"/>
              </a:ext>
            </a:extLst>
          </p:cNvPr>
          <p:cNvGrpSpPr/>
          <p:nvPr/>
        </p:nvGrpSpPr>
        <p:grpSpPr>
          <a:xfrm rot="16200000">
            <a:off x="-1065623" y="2636553"/>
            <a:ext cx="3777156" cy="911247"/>
            <a:chOff x="4572000" y="666132"/>
            <a:chExt cx="4536752" cy="1079414"/>
          </a:xfrm>
        </p:grpSpPr>
        <p:sp>
          <p:nvSpPr>
            <p:cNvPr id="27" name="Rectángulo: esquinas redondeadas 26">
              <a:extLst>
                <a:ext uri="{FF2B5EF4-FFF2-40B4-BE49-F238E27FC236}">
                  <a16:creationId xmlns:a16="http://schemas.microsoft.com/office/drawing/2014/main" id="{A67733F7-5790-477C-BC86-D7B1EDA8216B}"/>
                </a:ext>
              </a:extLst>
            </p:cNvPr>
            <p:cNvSpPr/>
            <p:nvPr/>
          </p:nvSpPr>
          <p:spPr>
            <a:xfrm>
              <a:off x="4572000" y="699542"/>
              <a:ext cx="4536752" cy="104498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Rectángulo 27" descr="Envelope">
              <a:extLst>
                <a:ext uri="{FF2B5EF4-FFF2-40B4-BE49-F238E27FC236}">
                  <a16:creationId xmlns:a16="http://schemas.microsoft.com/office/drawing/2014/main" id="{5E163AA9-22BD-4538-BDBB-398B4609FEA0}"/>
                </a:ext>
              </a:extLst>
            </p:cNvPr>
            <p:cNvSpPr/>
            <p:nvPr/>
          </p:nvSpPr>
          <p:spPr>
            <a:xfrm>
              <a:off x="4652757" y="666132"/>
              <a:ext cx="1079447" cy="1078392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38B11559-A3CC-4C3B-8DD9-AFDD82F358E2}"/>
                </a:ext>
              </a:extLst>
            </p:cNvPr>
            <p:cNvGrpSpPr/>
            <p:nvPr/>
          </p:nvGrpSpPr>
          <p:grpSpPr>
            <a:xfrm>
              <a:off x="5779517" y="699542"/>
              <a:ext cx="3281924" cy="1046004"/>
              <a:chOff x="1207517" y="3313"/>
              <a:chExt cx="3281924" cy="1046004"/>
            </a:xfrm>
          </p:grpSpPr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D2D32143-5A74-4ACF-835A-3A5D3A386A64}"/>
                  </a:ext>
                </a:extLst>
              </p:cNvPr>
              <p:cNvSpPr/>
              <p:nvPr/>
            </p:nvSpPr>
            <p:spPr>
              <a:xfrm>
                <a:off x="1207517" y="3313"/>
                <a:ext cx="3281924" cy="1046004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43B07F35-D41D-4B0F-9089-34CE96C494F6}"/>
                  </a:ext>
                </a:extLst>
              </p:cNvPr>
              <p:cNvSpPr txBox="1"/>
              <p:nvPr/>
            </p:nvSpPr>
            <p:spPr>
              <a:xfrm>
                <a:off x="1207517" y="3313"/>
                <a:ext cx="3281924" cy="104600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702" tIns="110702" rIns="110702" bIns="110702" numCol="1" spcCol="1270" anchor="ctr" anchorCtr="0">
                <a:noAutofit/>
              </a:bodyPr>
              <a:lstStyle/>
              <a:p>
                <a:pPr marL="0" lvl="0" indent="0" algn="l" defTabSz="889000">
                  <a:lnSpc>
                    <a:spcPct val="10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CO" sz="2000" kern="1200" dirty="0">
                    <a:solidFill>
                      <a:schemeClr val="bg1"/>
                    </a:solidFill>
                  </a:rPr>
                  <a:t>Diseño, aplicación y análisis de encuesta</a:t>
                </a:r>
                <a:endParaRPr lang="en-US" sz="2000" kern="12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22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sz="2000" b="1" dirty="0"/>
              <a:t>IDENTIFICACIÓN DE POBLACIÓN Y ENVÍO DE CORREOS</a:t>
            </a:r>
          </a:p>
          <a:p>
            <a:r>
              <a:rPr lang="es-CO" sz="2000" dirty="0"/>
              <a:t>Se </a:t>
            </a:r>
            <a:r>
              <a:rPr lang="es-CO" sz="2000" b="1" dirty="0"/>
              <a:t>identificaron personas</a:t>
            </a:r>
            <a:r>
              <a:rPr lang="es-CO" sz="2000" dirty="0"/>
              <a:t> que de una u otra manera han hecho parte de observatorios.</a:t>
            </a:r>
          </a:p>
          <a:p>
            <a:r>
              <a:rPr lang="es-CO" sz="2000" dirty="0"/>
              <a:t>Pertenecientes al sector gobierno, academia, organizaciones y sociedad civil.</a:t>
            </a:r>
          </a:p>
          <a:p>
            <a:r>
              <a:rPr lang="es-CO" sz="2000" dirty="0"/>
              <a:t>Se envió correo de invitación a participar en la encuesta.</a:t>
            </a:r>
          </a:p>
          <a:p>
            <a:pPr marL="0" indent="0">
              <a:buNone/>
            </a:pPr>
            <a:r>
              <a:rPr lang="es-CO" sz="2000" b="1" dirty="0"/>
              <a:t>RECOLECCIÓN DE INFORMACIÓN</a:t>
            </a:r>
          </a:p>
          <a:p>
            <a:r>
              <a:rPr lang="es-CO" sz="2000" dirty="0"/>
              <a:t>La encuesta estará abierta hasta finales del mes de abril, tiempo después del cual se adelantará el análisis.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Encuesta de Diagnóstico</a:t>
            </a:r>
          </a:p>
        </p:txBody>
      </p:sp>
    </p:spTree>
    <p:extLst>
      <p:ext uri="{BB962C8B-B14F-4D97-AF65-F5344CB8AC3E}">
        <p14:creationId xmlns:p14="http://schemas.microsoft.com/office/powerpoint/2010/main" val="314182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1419622"/>
            <a:ext cx="7192114" cy="3492497"/>
          </a:xfrm>
        </p:spPr>
        <p:txBody>
          <a:bodyPr/>
          <a:lstStyle/>
          <a:p>
            <a:pPr marL="0" indent="0">
              <a:buNone/>
            </a:pPr>
            <a:r>
              <a:rPr lang="es-CO" sz="1800" dirty="0"/>
              <a:t>Se presentó un documento en el FORMATO DE JUSTIFICACIÓN TÉCNICA ECONÓMICA Y LEGAL PARA ACTUALIZAR PROYECTOS DE INVERSIÓN.</a:t>
            </a:r>
          </a:p>
          <a:p>
            <a:r>
              <a:rPr lang="es-CO" sz="1800" b="1" dirty="0"/>
              <a:t>OBJETIVO: </a:t>
            </a:r>
            <a:r>
              <a:rPr lang="es-CO" sz="1800" dirty="0"/>
              <a:t>Generar los lineamientos técnicos y recopilar la información estadística del sistema del subsidio familiar.</a:t>
            </a:r>
          </a:p>
          <a:p>
            <a:r>
              <a:rPr lang="es-CO" sz="1800" b="1" dirty="0"/>
              <a:t>PRODUCTO</a:t>
            </a:r>
            <a:r>
              <a:rPr lang="es-CO" sz="1800" dirty="0"/>
              <a:t>: Documentos de lineamientos técnicos.</a:t>
            </a:r>
          </a:p>
          <a:p>
            <a:r>
              <a:rPr lang="es-CO" sz="1800" b="1" dirty="0"/>
              <a:t>ACTIVIDADES</a:t>
            </a:r>
            <a:r>
              <a:rPr lang="es-CO" sz="1800" dirty="0"/>
              <a:t>: 1.Realizar el estudio de acuerdo con los parámetros técnicos establecidos por la </a:t>
            </a:r>
            <a:r>
              <a:rPr lang="es-CO" sz="1800" dirty="0" err="1"/>
              <a:t>Supersubsidio</a:t>
            </a:r>
            <a:r>
              <a:rPr lang="es-CO" sz="1800" dirty="0"/>
              <a:t> y, 2.Realizar la socialización de los resultados del estudio desarrollado durante la vigencia</a:t>
            </a:r>
          </a:p>
          <a:p>
            <a:pPr marL="0" indent="0">
              <a:buNone/>
            </a:pPr>
            <a:endParaRPr lang="es-CO" sz="18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Documento de Proyecto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54DD033-E493-4CB7-82C2-ADE6012645AF}"/>
              </a:ext>
            </a:extLst>
          </p:cNvPr>
          <p:cNvGrpSpPr/>
          <p:nvPr/>
        </p:nvGrpSpPr>
        <p:grpSpPr>
          <a:xfrm rot="16200000">
            <a:off x="-1042799" y="2652899"/>
            <a:ext cx="3730671" cy="910359"/>
            <a:chOff x="2303624" y="2015337"/>
            <a:chExt cx="4536752" cy="1079415"/>
          </a:xfrm>
        </p:grpSpPr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443F2B10-2534-47C3-B066-C9D55A431E34}"/>
                </a:ext>
              </a:extLst>
            </p:cNvPr>
            <p:cNvSpPr/>
            <p:nvPr/>
          </p:nvSpPr>
          <p:spPr>
            <a:xfrm>
              <a:off x="2303624" y="2048748"/>
              <a:ext cx="4536752" cy="104498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ángulo 10" descr="Periódico">
              <a:extLst>
                <a:ext uri="{FF2B5EF4-FFF2-40B4-BE49-F238E27FC236}">
                  <a16:creationId xmlns:a16="http://schemas.microsoft.com/office/drawing/2014/main" id="{2FF8441F-1CF8-485D-9CC7-CCD163D02EF4}"/>
                </a:ext>
              </a:extLst>
            </p:cNvPr>
            <p:cNvSpPr/>
            <p:nvPr/>
          </p:nvSpPr>
          <p:spPr>
            <a:xfrm>
              <a:off x="2384381" y="2015337"/>
              <a:ext cx="1079449" cy="1078395"/>
            </a:xfrm>
            <a:prstGeom prst="rect">
              <a:avLst/>
            </a:pr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2" name="Grupo 11">
              <a:extLst>
                <a:ext uri="{FF2B5EF4-FFF2-40B4-BE49-F238E27FC236}">
                  <a16:creationId xmlns:a16="http://schemas.microsoft.com/office/drawing/2014/main" id="{E21F7F43-ADC6-4288-8383-CFE04B34B292}"/>
                </a:ext>
              </a:extLst>
            </p:cNvPr>
            <p:cNvGrpSpPr/>
            <p:nvPr/>
          </p:nvGrpSpPr>
          <p:grpSpPr>
            <a:xfrm>
              <a:off x="3511141" y="2048748"/>
              <a:ext cx="3281924" cy="1046004"/>
              <a:chOff x="1207517" y="1302895"/>
              <a:chExt cx="3281924" cy="1046004"/>
            </a:xfrm>
          </p:grpSpPr>
          <p:sp>
            <p:nvSpPr>
              <p:cNvPr id="13" name="Rectángulo 12">
                <a:extLst>
                  <a:ext uri="{FF2B5EF4-FFF2-40B4-BE49-F238E27FC236}">
                    <a16:creationId xmlns:a16="http://schemas.microsoft.com/office/drawing/2014/main" id="{D2B06773-ECAB-4398-8721-41C3AE07C5F5}"/>
                  </a:ext>
                </a:extLst>
              </p:cNvPr>
              <p:cNvSpPr/>
              <p:nvPr/>
            </p:nvSpPr>
            <p:spPr>
              <a:xfrm>
                <a:off x="1207517" y="1302895"/>
                <a:ext cx="3281924" cy="1046004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49B77E14-BB1B-49D8-9868-F7E3472FA103}"/>
                  </a:ext>
                </a:extLst>
              </p:cNvPr>
              <p:cNvSpPr txBox="1"/>
              <p:nvPr/>
            </p:nvSpPr>
            <p:spPr>
              <a:xfrm>
                <a:off x="1207517" y="1302895"/>
                <a:ext cx="3281924" cy="104600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702" tIns="110702" rIns="110702" bIns="110702" numCol="1" spcCol="1270" anchor="ctr" anchorCtr="0">
                <a:noAutofit/>
              </a:bodyPr>
              <a:lstStyle/>
              <a:p>
                <a:pPr marL="0" lvl="0" indent="0" algn="l" defTabSz="889000">
                  <a:lnSpc>
                    <a:spcPct val="10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CO" sz="2000" kern="1200" dirty="0">
                    <a:solidFill>
                      <a:schemeClr val="bg1"/>
                    </a:solidFill>
                  </a:rPr>
                  <a:t>Documento proyecto de observatorio</a:t>
                </a:r>
                <a:endParaRPr lang="en-US" sz="2000" kern="12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3097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sz="2000" b="1" dirty="0"/>
              <a:t>JUSTIFICACIÓN</a:t>
            </a:r>
          </a:p>
          <a:p>
            <a:r>
              <a:rPr lang="es-CO" sz="2000" dirty="0"/>
              <a:t>La Superintendencia del Subsidio Familiar requiere </a:t>
            </a:r>
            <a:r>
              <a:rPr lang="es-CO" sz="2000" b="1" dirty="0"/>
              <a:t>fortalecer la gestión</a:t>
            </a:r>
            <a:r>
              <a:rPr lang="es-CO" sz="2000" dirty="0"/>
              <a:t> del conocimiento analizando la realidad, las características y las oportunidades del Sistema del Subsidio Familiar, así como disponer de los recursos necesarios para el desarrollo de </a:t>
            </a:r>
            <a:r>
              <a:rPr lang="es-CO" sz="2000" b="1" dirty="0"/>
              <a:t>estudios e investigaciones</a:t>
            </a:r>
            <a:r>
              <a:rPr lang="es-CO" sz="2000" dirty="0"/>
              <a:t> sobre el Sistema que faciliten la respuesta a la alta demanda de </a:t>
            </a:r>
            <a:r>
              <a:rPr lang="es-CO" sz="2000" b="1" dirty="0"/>
              <a:t>requerimientos de información</a:t>
            </a:r>
            <a:r>
              <a:rPr lang="es-CO" sz="2000" dirty="0"/>
              <a:t> de los entes gubernamentales y provean insumos para planes, programas y proyectos de inversión.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Documento de Proyecto</a:t>
            </a:r>
          </a:p>
        </p:txBody>
      </p:sp>
    </p:spTree>
    <p:extLst>
      <p:ext uri="{BB962C8B-B14F-4D97-AF65-F5344CB8AC3E}">
        <p14:creationId xmlns:p14="http://schemas.microsoft.com/office/powerpoint/2010/main" val="359242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Plan de Trabajo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20B4E1E6-F26C-451F-AE29-2FB42356C09B}"/>
              </a:ext>
            </a:extLst>
          </p:cNvPr>
          <p:cNvGrpSpPr/>
          <p:nvPr/>
        </p:nvGrpSpPr>
        <p:grpSpPr>
          <a:xfrm>
            <a:off x="2683360" y="4128648"/>
            <a:ext cx="3777279" cy="980150"/>
            <a:chOff x="2303624" y="2042141"/>
            <a:chExt cx="4536752" cy="1052611"/>
          </a:xfrm>
        </p:grpSpPr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2005EEB0-ED02-43B5-A6D7-9370B35DDFE2}"/>
                </a:ext>
              </a:extLst>
            </p:cNvPr>
            <p:cNvSpPr/>
            <p:nvPr/>
          </p:nvSpPr>
          <p:spPr>
            <a:xfrm>
              <a:off x="2303624" y="2048748"/>
              <a:ext cx="4536752" cy="104498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ángulo 15" descr="Brindis">
              <a:extLst>
                <a:ext uri="{FF2B5EF4-FFF2-40B4-BE49-F238E27FC236}">
                  <a16:creationId xmlns:a16="http://schemas.microsoft.com/office/drawing/2014/main" id="{2FBE0544-469F-4A6E-8A18-0408434F1C51}"/>
                </a:ext>
              </a:extLst>
            </p:cNvPr>
            <p:cNvSpPr/>
            <p:nvPr/>
          </p:nvSpPr>
          <p:spPr>
            <a:xfrm>
              <a:off x="2470309" y="2042141"/>
              <a:ext cx="1052622" cy="1051592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815C649D-BCBF-4ADD-B227-F9E06F3EF34F}"/>
                </a:ext>
              </a:extLst>
            </p:cNvPr>
            <p:cNvGrpSpPr/>
            <p:nvPr/>
          </p:nvGrpSpPr>
          <p:grpSpPr>
            <a:xfrm>
              <a:off x="3511759" y="2048748"/>
              <a:ext cx="3281924" cy="1046004"/>
              <a:chOff x="1208135" y="2602476"/>
              <a:chExt cx="3281924" cy="1046004"/>
            </a:xfrm>
          </p:grpSpPr>
          <p:sp>
            <p:nvSpPr>
              <p:cNvPr id="18" name="Rectángulo 17">
                <a:extLst>
                  <a:ext uri="{FF2B5EF4-FFF2-40B4-BE49-F238E27FC236}">
                    <a16:creationId xmlns:a16="http://schemas.microsoft.com/office/drawing/2014/main" id="{A9342096-0A7F-426B-B0E0-6F41B739E857}"/>
                  </a:ext>
                </a:extLst>
              </p:cNvPr>
              <p:cNvSpPr/>
              <p:nvPr/>
            </p:nvSpPr>
            <p:spPr>
              <a:xfrm>
                <a:off x="1208135" y="2602476"/>
                <a:ext cx="3281924" cy="1046004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887FA604-6592-4152-8314-EEBC3E4B5E99}"/>
                  </a:ext>
                </a:extLst>
              </p:cNvPr>
              <p:cNvSpPr txBox="1"/>
              <p:nvPr/>
            </p:nvSpPr>
            <p:spPr>
              <a:xfrm>
                <a:off x="1208135" y="2602476"/>
                <a:ext cx="3281924" cy="104600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702" tIns="110702" rIns="110702" bIns="110702" numCol="1" spcCol="1270" anchor="ctr" anchorCtr="0">
                <a:noAutofit/>
              </a:bodyPr>
              <a:lstStyle/>
              <a:p>
                <a:pPr marL="0" lvl="0" indent="0" algn="l" defTabSz="889000">
                  <a:lnSpc>
                    <a:spcPct val="10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s-CO" sz="1600" kern="1200" dirty="0">
                    <a:solidFill>
                      <a:schemeClr val="bg1"/>
                    </a:solidFill>
                  </a:rPr>
                  <a:t>Plan de Trabajo diseño e implementación 2020-2022</a:t>
                </a:r>
                <a:endParaRPr lang="en-US" sz="1600" kern="1200" dirty="0">
                  <a:solidFill>
                    <a:schemeClr val="bg1"/>
                  </a:solidFill>
                </a:endParaRPr>
              </a:p>
            </p:txBody>
          </p:sp>
        </p:grpSp>
      </p:grpSp>
      <p:graphicFrame>
        <p:nvGraphicFramePr>
          <p:cNvPr id="20" name="Marcador de contenido 5">
            <a:extLst>
              <a:ext uri="{FF2B5EF4-FFF2-40B4-BE49-F238E27FC236}">
                <a16:creationId xmlns:a16="http://schemas.microsoft.com/office/drawing/2014/main" id="{18FD2CA1-E9BC-4F80-B463-1335DB2D4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844371"/>
              </p:ext>
            </p:extLst>
          </p:nvPr>
        </p:nvGraphicFramePr>
        <p:xfrm>
          <a:off x="77513" y="735011"/>
          <a:ext cx="8886975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22331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898D9EC-C405-4875-BF97-1D75A4995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0" y="915566"/>
            <a:ext cx="3648075" cy="1924050"/>
          </a:xfrm>
          <a:prstGeom prst="rect">
            <a:avLst/>
          </a:prstGeom>
        </p:spPr>
      </p:pic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5639830-A01E-44D9-BCBA-B64BBC2DB4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7824" y="1995686"/>
            <a:ext cx="5988335" cy="2846643"/>
          </a:xfrm>
        </p:spPr>
        <p:txBody>
          <a:bodyPr/>
          <a:lstStyle/>
          <a:p>
            <a:pPr marL="0" indent="0">
              <a:buNone/>
            </a:pPr>
            <a:r>
              <a:rPr lang="es-CO" sz="2000" b="1" dirty="0"/>
              <a:t>LA OBSERVACIÓN</a:t>
            </a:r>
            <a:endParaRPr lang="es-CO" sz="2000" dirty="0"/>
          </a:p>
          <a:p>
            <a:pPr marL="0" indent="0">
              <a:buNone/>
            </a:pPr>
            <a:r>
              <a:rPr lang="es-CO" sz="2000" dirty="0"/>
              <a:t>Es un modo de </a:t>
            </a:r>
            <a:r>
              <a:rPr lang="es-CO" sz="2000" b="1" dirty="0"/>
              <a:t>examinar la realidad</a:t>
            </a:r>
            <a:r>
              <a:rPr lang="es-CO" sz="2000" dirty="0"/>
              <a:t>, lo que implica </a:t>
            </a:r>
            <a:r>
              <a:rPr lang="es-CO" sz="2000" b="1" dirty="0"/>
              <a:t>claridad y mensurabilidad</a:t>
            </a:r>
            <a:r>
              <a:rPr lang="es-CO" sz="2000" dirty="0"/>
              <a:t> con respecto a los propósitos de la observación, de los criterios de comparación, de los elementos observables y de la manera de realizar la observación.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F01428D7-B267-42D4-AC68-85E91BE49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Un Observatorio</a:t>
            </a:r>
          </a:p>
        </p:txBody>
      </p:sp>
    </p:spTree>
    <p:extLst>
      <p:ext uri="{BB962C8B-B14F-4D97-AF65-F5344CB8AC3E}">
        <p14:creationId xmlns:p14="http://schemas.microsoft.com/office/powerpoint/2010/main" val="1622838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64796B88B7B384EA9E2D8CCD3CA660B" ma:contentTypeVersion="7" ma:contentTypeDescription="Crear nuevo documento." ma:contentTypeScope="" ma:versionID="1c100189c7c57e512b7f0614af653b53">
  <xsd:schema xmlns:xsd="http://www.w3.org/2001/XMLSchema" xmlns:xs="http://www.w3.org/2001/XMLSchema" xmlns:p="http://schemas.microsoft.com/office/2006/metadata/properties" xmlns:ns3="8234ecda-c067-45a8-8efd-74e050ff6f99" targetNamespace="http://schemas.microsoft.com/office/2006/metadata/properties" ma:root="true" ma:fieldsID="b7bddd9bd247342df7f9797f04578dca" ns3:_="">
    <xsd:import namespace="8234ecda-c067-45a8-8efd-74e050ff6f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34ecda-c067-45a8-8efd-74e050ff6f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127516-88D3-4C3C-B5F4-69F0CDBA2288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8234ecda-c067-45a8-8efd-74e050ff6f99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CFC00F6-87D9-4AF8-A95A-823AB348D8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7B0E0-E63B-45AD-9D4C-D8131936D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34ecda-c067-45a8-8efd-74e050ff6f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6693</TotalTime>
  <Words>888</Words>
  <Application>Microsoft Office PowerPoint</Application>
  <PresentationFormat>Presentación en pantalla (16:9)</PresentationFormat>
  <Paragraphs>64</Paragraphs>
  <Slides>12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Century Gothic</vt:lpstr>
      <vt:lpstr>Tema de Office</vt:lpstr>
      <vt:lpstr>Presentación de PowerPoint</vt:lpstr>
      <vt:lpstr>Presentación de PowerPoint</vt:lpstr>
      <vt:lpstr>Presentación de PowerPoint</vt:lpstr>
      <vt:lpstr>Encuesta de Diagnóstico</vt:lpstr>
      <vt:lpstr>Encuesta de Diagnóstico</vt:lpstr>
      <vt:lpstr>Documento de Proyecto</vt:lpstr>
      <vt:lpstr>Documento de Proyecto</vt:lpstr>
      <vt:lpstr>Plan de Trabajo</vt:lpstr>
      <vt:lpstr>Un Observatorio</vt:lpstr>
      <vt:lpstr>Un Observatorio</vt:lpstr>
      <vt:lpstr>Fases del Observatorio</vt:lpstr>
      <vt:lpstr>Fases del Observatorio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Brandon Steve Rojas Guerra</dc:creator>
  <cp:lastModifiedBy>Néstor Orlando Rojas Castillo</cp:lastModifiedBy>
  <cp:revision>526</cp:revision>
  <dcterms:created xsi:type="dcterms:W3CDTF">2017-04-24T19:14:11Z</dcterms:created>
  <dcterms:modified xsi:type="dcterms:W3CDTF">2020-05-08T13:15:42Z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0x010100C64796B88B7B384EA9E2D8CCD3CA660B</vt:lpwstr>
  </property>
</Properties>
</file>