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ABB403-4554-4065-ADE6-FF6EEC9F5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2110579-DAF3-48FE-AF3B-A3A556BD06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A03FD3-7E14-4CB3-B93E-B2C3CD7BA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9168-9AAD-407C-9671-92082CFB9AF8}" type="datetimeFigureOut">
              <a:rPr lang="es-CO" smtClean="0"/>
              <a:t>13/01/2022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C1CB88-FF5B-4ACA-BFD8-18FFDAF5F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CEB689-09E6-4656-B6EB-2DC997CC5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6DCEF-B143-4A85-BAAC-A570EA6C76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16746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A37658-635F-4D3E-A0EA-D761E5EF7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C579501-E77B-4FAE-A252-A1771A47CE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4449B0-F230-4660-903E-DF1F263F8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9168-9AAD-407C-9671-92082CFB9AF8}" type="datetimeFigureOut">
              <a:rPr lang="es-CO" smtClean="0"/>
              <a:t>13/01/2022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979451-09F8-49D9-A1BD-34C138C26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AF3723-C1AF-4F1B-949D-B942291D1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6DCEF-B143-4A85-BAAC-A570EA6C76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7841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F480F45-F9A4-4F34-9CFF-3A6B83C9F3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2A5B812-FD5E-4698-BC6F-9162E590D8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3AC3F1-FD4E-4C56-9A42-4036AF82E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9168-9AAD-407C-9671-92082CFB9AF8}" type="datetimeFigureOut">
              <a:rPr lang="es-CO" smtClean="0"/>
              <a:t>13/01/2022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9F1FE5-7949-45CF-BD48-A9B207988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FFC1B0-0CFB-4858-AAE3-A053AA5C9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6DCEF-B143-4A85-BAAC-A570EA6C76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36775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341F5A-B10E-4195-90EF-4FEE317CF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037400-60EC-423C-B4C0-27B804C673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C369C4-8978-459B-A355-56C2B5FC2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9168-9AAD-407C-9671-92082CFB9AF8}" type="datetimeFigureOut">
              <a:rPr lang="es-CO" smtClean="0"/>
              <a:t>13/01/2022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86BA45-A055-4865-A62E-EAAA23665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E00104-E5FF-4D9A-A923-CBDB94791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6DCEF-B143-4A85-BAAC-A570EA6C76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68237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FA3E6A-0055-422C-B5AF-9797798B7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ADDD1A-193D-4D45-BAFA-5631B2BB5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319A0B-7E5E-41BB-8919-A8FE9E942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9168-9AAD-407C-9671-92082CFB9AF8}" type="datetimeFigureOut">
              <a:rPr lang="es-CO" smtClean="0"/>
              <a:t>13/01/2022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EA2A36-201E-4D4F-84B4-042A6F532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86D4EC-09DB-4D16-B0B8-82EA8E356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6DCEF-B143-4A85-BAAC-A570EA6C76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9321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3B95FA-7989-4B1F-8196-29D8F66C1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510AD6-7E95-4D99-A08A-C8E210EFB1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E0659F2-C577-4F85-A20F-71E2F83099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49AA3A4-A7FB-4F00-9AD5-19FCEB46D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9168-9AAD-407C-9671-92082CFB9AF8}" type="datetimeFigureOut">
              <a:rPr lang="es-CO" smtClean="0"/>
              <a:t>13/01/2022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C8DB703-8B58-4CD3-BEE8-3D3B36D65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9DAE445-4D05-4B48-BCC1-89B96E37A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6DCEF-B143-4A85-BAAC-A570EA6C76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7400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5A3150-D752-41C1-81B8-F15CD55DD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4B30193-4FE6-4917-8121-0EB7C9DB1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5436456-F84F-49A7-BE98-0948BB2BA4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23393D1-F851-420F-93DC-05B4E011EB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077C63C-A289-4145-A2C3-7AA0584EA0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FFBED86-5F35-415A-BA39-B8C0F31BA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9168-9AAD-407C-9671-92082CFB9AF8}" type="datetimeFigureOut">
              <a:rPr lang="es-CO" smtClean="0"/>
              <a:t>13/01/2022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B540B87-0CAC-47DC-BFFC-FAA61F5B5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6E5BC6F-E162-4DF4-BA1B-2252DF7BD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6DCEF-B143-4A85-BAAC-A570EA6C76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435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6BEB3C-7702-4EEB-AB0A-BAB81F31A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C70E681-BD1E-40DF-81D8-E020017A1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9168-9AAD-407C-9671-92082CFB9AF8}" type="datetimeFigureOut">
              <a:rPr lang="es-CO" smtClean="0"/>
              <a:t>13/01/2022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8588CEE-9F2F-4AAA-912B-69657EA87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86F67D3-0054-42F3-A679-52377D01B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6DCEF-B143-4A85-BAAC-A570EA6C76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27262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4CB98DD-A106-4210-B104-44CD11447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9168-9AAD-407C-9671-92082CFB9AF8}" type="datetimeFigureOut">
              <a:rPr lang="es-CO" smtClean="0"/>
              <a:t>13/01/2022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94651F0-3526-4C7A-92A0-85B653620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012DA13-EB1E-4B9C-8175-B59BD2612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6DCEF-B143-4A85-BAAC-A570EA6C76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288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43B156-7D6E-4B26-B32B-42F8E2B4F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DC9CD3-C49B-4990-8D30-9BF1DDA5C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80C7866-09C6-4279-AE5C-9198C16948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18C55A0-A982-4410-A8C5-5A4657B67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9168-9AAD-407C-9671-92082CFB9AF8}" type="datetimeFigureOut">
              <a:rPr lang="es-CO" smtClean="0"/>
              <a:t>13/01/2022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2914197-9581-4BF1-ADA8-E81C39A1A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551EEA1-9E9B-4DD7-A7D8-55E644B62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6DCEF-B143-4A85-BAAC-A570EA6C76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57996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3D16C2-1A69-440C-B2C0-D4FC49D7F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646AE9A-6B14-4EFB-9954-784DD0AE4A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3A41826-770E-435C-9277-ADA6EC381B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663F20D-7E04-40A7-8641-3047BA19C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9168-9AAD-407C-9671-92082CFB9AF8}" type="datetimeFigureOut">
              <a:rPr lang="es-CO" smtClean="0"/>
              <a:t>13/01/2022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08AF1C-C0C5-420E-BA13-AE8DFCDD5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B25A610-C1D3-4647-90F6-1AEB5AC7A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6DCEF-B143-4A85-BAAC-A570EA6C76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44085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E523AB8-1F3A-49E8-8851-DAC621964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B97B1AC-200A-43AE-8685-96ECC9B2F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179316-5174-4B12-84CF-B2F39C994F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09168-9AAD-407C-9671-92082CFB9AF8}" type="datetimeFigureOut">
              <a:rPr lang="es-CO" smtClean="0"/>
              <a:t>13/01/2022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3CCD3E-C9A0-4689-B845-AB0D6019A0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F28206-B8DF-4BA7-B11B-10D8869EC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6DCEF-B143-4A85-BAAC-A570EA6C76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6822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E1258292-5E29-4C7D-9DBC-E10FB7B5FB32}"/>
              </a:ext>
            </a:extLst>
          </p:cNvPr>
          <p:cNvSpPr txBox="1"/>
          <p:nvPr/>
        </p:nvSpPr>
        <p:spPr>
          <a:xfrm>
            <a:off x="725557" y="1838740"/>
            <a:ext cx="107408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>
                <a:latin typeface="Trebuchet MS" panose="020B0603020202020204" pitchFamily="34" charset="0"/>
              </a:rPr>
              <a:t>MESA DE TRABAJO COMITÉ TECNICO ESTADISTICO </a:t>
            </a:r>
          </a:p>
          <a:p>
            <a:endParaRPr lang="es-MX" sz="3600" dirty="0">
              <a:latin typeface="Trebuchet MS" panose="020B0603020202020204" pitchFamily="34" charset="0"/>
            </a:endParaRPr>
          </a:p>
          <a:p>
            <a:endParaRPr lang="es-MX" sz="3600" dirty="0">
              <a:latin typeface="Trebuchet MS" panose="020B0603020202020204" pitchFamily="34" charset="0"/>
            </a:endParaRPr>
          </a:p>
          <a:p>
            <a:pPr algn="ctr"/>
            <a:r>
              <a:rPr lang="es-MX" sz="3600" dirty="0">
                <a:latin typeface="Trebuchet MS" panose="020B0603020202020204" pitchFamily="34" charset="0"/>
              </a:rPr>
              <a:t>ANALÍTICA DEL SISTEMA</a:t>
            </a:r>
            <a:endParaRPr lang="es-CO" sz="36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149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39E33DB-2D55-4DFD-9C5A-004373AE35F7}"/>
              </a:ext>
            </a:extLst>
          </p:cNvPr>
          <p:cNvSpPr txBox="1"/>
          <p:nvPr/>
        </p:nvSpPr>
        <p:spPr>
          <a:xfrm>
            <a:off x="917713" y="586408"/>
            <a:ext cx="1035657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latin typeface="Trebuchet MS" panose="020B0603020202020204" pitchFamily="34" charset="0"/>
              </a:rPr>
              <a:t>Objetivo: </a:t>
            </a:r>
          </a:p>
          <a:p>
            <a:endParaRPr lang="es-MX" b="1" dirty="0">
              <a:latin typeface="Trebuchet MS" panose="020B0603020202020204" pitchFamily="34" charset="0"/>
            </a:endParaRPr>
          </a:p>
          <a:p>
            <a:pPr algn="just"/>
            <a:r>
              <a:rPr lang="es-CO" sz="1800" dirty="0">
                <a:solidFill>
                  <a:srgbClr val="242424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Gestionar la información del sistema de compensación familiar a partir de la analítica de datos generando valor desde la propuesta de política pública, la comunicación del impacto del sistema y la creación de sinergias para el bienestar de los afiliados y beneficiarios. </a:t>
            </a:r>
          </a:p>
          <a:p>
            <a:pPr algn="just"/>
            <a:endParaRPr lang="es-CO" dirty="0">
              <a:solidFill>
                <a:srgbClr val="242424"/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s-CO" sz="1800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MX" dirty="0">
                <a:latin typeface="Trebuchet MS" panose="020B0603020202020204" pitchFamily="34" charset="0"/>
              </a:rPr>
              <a:t>  </a:t>
            </a:r>
          </a:p>
          <a:p>
            <a:endParaRPr lang="es-CO" dirty="0">
              <a:latin typeface="Trebuchet MS" panose="020B0603020202020204" pitchFamily="34" charset="0"/>
            </a:endParaRP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CB0AA930-1863-40B3-BD8D-F260B3FAB6FA}"/>
              </a:ext>
            </a:extLst>
          </p:cNvPr>
          <p:cNvSpPr/>
          <p:nvPr/>
        </p:nvSpPr>
        <p:spPr>
          <a:xfrm>
            <a:off x="770283" y="2646515"/>
            <a:ext cx="3289852" cy="14908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72BB5880-4178-469B-BEA0-596C626DA15C}"/>
              </a:ext>
            </a:extLst>
          </p:cNvPr>
          <p:cNvSpPr/>
          <p:nvPr/>
        </p:nvSpPr>
        <p:spPr>
          <a:xfrm>
            <a:off x="4451074" y="2696334"/>
            <a:ext cx="3289852" cy="14908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3F16BCEF-D389-4FDF-B349-6AC06BBA03FD}"/>
              </a:ext>
            </a:extLst>
          </p:cNvPr>
          <p:cNvSpPr/>
          <p:nvPr/>
        </p:nvSpPr>
        <p:spPr>
          <a:xfrm>
            <a:off x="8220490" y="2663791"/>
            <a:ext cx="3289852" cy="14908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DF119A3-377D-47F4-A967-BD98E5A884FB}"/>
              </a:ext>
            </a:extLst>
          </p:cNvPr>
          <p:cNvSpPr txBox="1"/>
          <p:nvPr/>
        </p:nvSpPr>
        <p:spPr>
          <a:xfrm>
            <a:off x="1242392" y="3149382"/>
            <a:ext cx="23456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>
                <a:solidFill>
                  <a:schemeClr val="bg1"/>
                </a:solidFill>
              </a:rPr>
              <a:t>Descriptiva </a:t>
            </a:r>
            <a:endParaRPr lang="es-CO" sz="3200" b="1" dirty="0">
              <a:solidFill>
                <a:schemeClr val="bg1"/>
              </a:solidFill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BFBDB1B-6FBB-4D4D-8527-234467670180}"/>
              </a:ext>
            </a:extLst>
          </p:cNvPr>
          <p:cNvSpPr txBox="1"/>
          <p:nvPr/>
        </p:nvSpPr>
        <p:spPr>
          <a:xfrm>
            <a:off x="5072270" y="3182154"/>
            <a:ext cx="23456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>
                <a:solidFill>
                  <a:schemeClr val="bg1"/>
                </a:solidFill>
              </a:rPr>
              <a:t>Predictiva </a:t>
            </a:r>
            <a:endParaRPr lang="es-CO" sz="3200" b="1" dirty="0">
              <a:solidFill>
                <a:schemeClr val="bg1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88F0EB7-6D24-4FFB-94DC-E4435BDAB739}"/>
              </a:ext>
            </a:extLst>
          </p:cNvPr>
          <p:cNvSpPr txBox="1"/>
          <p:nvPr/>
        </p:nvSpPr>
        <p:spPr>
          <a:xfrm>
            <a:off x="8695083" y="3182153"/>
            <a:ext cx="23456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>
                <a:solidFill>
                  <a:schemeClr val="bg1"/>
                </a:solidFill>
              </a:rPr>
              <a:t>Prescriptiva</a:t>
            </a:r>
            <a:endParaRPr lang="es-CO" sz="3200" b="1" dirty="0">
              <a:solidFill>
                <a:schemeClr val="bg1"/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0411DF9-A4D4-4EBB-A0D3-8E1A14E20059}"/>
              </a:ext>
            </a:extLst>
          </p:cNvPr>
          <p:cNvSpPr txBox="1"/>
          <p:nvPr/>
        </p:nvSpPr>
        <p:spPr>
          <a:xfrm>
            <a:off x="917713" y="4364168"/>
            <a:ext cx="1035657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latin typeface="Trebuchet MS" panose="020B0603020202020204" pitchFamily="34" charset="0"/>
              </a:rPr>
              <a:t>Alcance</a:t>
            </a:r>
            <a:r>
              <a:rPr lang="es-MX" sz="2400" b="1" dirty="0"/>
              <a:t>: </a:t>
            </a:r>
          </a:p>
          <a:p>
            <a:endParaRPr lang="es-MX" b="1" dirty="0"/>
          </a:p>
          <a:p>
            <a:pPr algn="just"/>
            <a:r>
              <a:rPr lang="es-MX" dirty="0">
                <a:solidFill>
                  <a:srgbClr val="242424"/>
                </a:solidFill>
                <a:latin typeface="Segoe UI" panose="020B0502040204020203" pitchFamily="34" charset="0"/>
                <a:cs typeface="Times New Roman" panose="02020603050405020304" pitchFamily="18" charset="0"/>
              </a:rPr>
              <a:t>Generar analisis descriptivos a través de la información disponible por la SSF y enriquecer la existente para cubrir las necesidades de información de la Caja y Ente de control que permita la toma de decisiones.</a:t>
            </a:r>
            <a:endParaRPr lang="es-CO" dirty="0">
              <a:solidFill>
                <a:srgbClr val="242424"/>
              </a:solidFill>
              <a:latin typeface="Segoe UI" panose="020B0502040204020203" pitchFamily="34" charset="0"/>
              <a:cs typeface="Times New Roman" panose="02020603050405020304" pitchFamily="18" charset="0"/>
            </a:endParaRPr>
          </a:p>
          <a:p>
            <a:pPr algn="just"/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MX" dirty="0"/>
              <a:t>  </a:t>
            </a:r>
          </a:p>
          <a:p>
            <a:endParaRPr lang="es-CO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61C254E1-D748-4437-9B0E-02C7A7F7C2BC}"/>
              </a:ext>
            </a:extLst>
          </p:cNvPr>
          <p:cNvSpPr/>
          <p:nvPr/>
        </p:nvSpPr>
        <p:spPr>
          <a:xfrm>
            <a:off x="413886" y="2454441"/>
            <a:ext cx="3859731" cy="1896176"/>
          </a:xfrm>
          <a:prstGeom prst="rect">
            <a:avLst/>
          </a:prstGeom>
          <a:noFill/>
          <a:ln w="635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07550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11" grpId="0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0E8981-E23E-4895-89BA-ABBE09CD1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Actividades mapeadas </a:t>
            </a:r>
            <a:endParaRPr lang="es-CO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2C5733-2C8D-4D51-9C01-A6305D081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8366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MX" sz="18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CO" sz="18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lvl="0" indent="-51435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s-MX" sz="3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Analizar que información esta disponible en este momento. 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endParaRPr lang="es-CO" sz="32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MX" sz="3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Analizar que necesitamos y que esperaríamos que es importante tener disponible para realizar analisis. </a:t>
            </a:r>
          </a:p>
          <a:p>
            <a:pPr marL="0" indent="0">
              <a:buNone/>
            </a:pPr>
            <a:endParaRPr lang="es-MX" sz="32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buNone/>
            </a:pPr>
            <a:r>
              <a:rPr lang="es-MX" sz="3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Benchmarking entre las cajas para validar análisis que se estén generando y que se pudieran replicar y compartir </a:t>
            </a:r>
            <a:endParaRPr lang="es-CO" sz="32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CO" sz="18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O" dirty="0">
              <a:solidFill>
                <a:schemeClr val="tx1">
                  <a:lumMod val="75000"/>
                  <a:lumOff val="25000"/>
                </a:schemeClr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6039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77</Words>
  <Application>Microsoft Office PowerPoint</Application>
  <PresentationFormat>Panorámica</PresentationFormat>
  <Paragraphs>25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Segoe UI</vt:lpstr>
      <vt:lpstr>Times New Roman</vt:lpstr>
      <vt:lpstr>Trebuchet MS</vt:lpstr>
      <vt:lpstr>Tema de Office</vt:lpstr>
      <vt:lpstr>Presentación de PowerPoint</vt:lpstr>
      <vt:lpstr>Presentación de PowerPoint</vt:lpstr>
      <vt:lpstr>Actividades mapeadas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GRISELA ALEXANDRA PINZON APONTE</dc:creator>
  <cp:lastModifiedBy>Supersubsidio</cp:lastModifiedBy>
  <cp:revision>2</cp:revision>
  <dcterms:created xsi:type="dcterms:W3CDTF">2021-12-15T13:33:21Z</dcterms:created>
  <dcterms:modified xsi:type="dcterms:W3CDTF">2022-01-13T13:14:24Z</dcterms:modified>
</cp:coreProperties>
</file>