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473" r:id="rId2"/>
    <p:sldId id="474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6411" autoAdjust="0"/>
  </p:normalViewPr>
  <p:slideViewPr>
    <p:cSldViewPr snapToGrid="0">
      <p:cViewPr varScale="1">
        <p:scale>
          <a:sx n="79" d="100"/>
          <a:sy n="79" d="100"/>
        </p:scale>
        <p:origin x="17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ia Camaro Velasco" userId="2a046cd1-d995-4827-ac91-c2fefb961c00" providerId="ADAL" clId="{668EC124-6BE7-4DD7-AADB-B3CAFF474F94}"/>
    <pc:docChg chg="modSld">
      <pc:chgData name="Silvia Camaro Velasco" userId="2a046cd1-d995-4827-ac91-c2fefb961c00" providerId="ADAL" clId="{668EC124-6BE7-4DD7-AADB-B3CAFF474F94}" dt="2025-09-29T19:53:04.296" v="74" actId="20577"/>
      <pc:docMkLst>
        <pc:docMk/>
      </pc:docMkLst>
      <pc:sldChg chg="modSp mod modNotesTx">
        <pc:chgData name="Silvia Camaro Velasco" userId="2a046cd1-d995-4827-ac91-c2fefb961c00" providerId="ADAL" clId="{668EC124-6BE7-4DD7-AADB-B3CAFF474F94}" dt="2025-09-29T19:52:34.834" v="73"/>
        <pc:sldMkLst>
          <pc:docMk/>
          <pc:sldMk cId="2965654989" sldId="473"/>
        </pc:sldMkLst>
        <pc:graphicFrameChg chg="mod modGraphic">
          <ac:chgData name="Silvia Camaro Velasco" userId="2a046cd1-d995-4827-ac91-c2fefb961c00" providerId="ADAL" clId="{668EC124-6BE7-4DD7-AADB-B3CAFF474F94}" dt="2025-09-29T19:52:34.834" v="73"/>
          <ac:graphicFrameMkLst>
            <pc:docMk/>
            <pc:sldMk cId="2965654989" sldId="473"/>
            <ac:graphicFrameMk id="3" creationId="{8CDE7B21-0D12-4670-A0A2-210202C58B00}"/>
          </ac:graphicFrameMkLst>
        </pc:graphicFrameChg>
      </pc:sldChg>
      <pc:sldChg chg="modNotesTx">
        <pc:chgData name="Silvia Camaro Velasco" userId="2a046cd1-d995-4827-ac91-c2fefb961c00" providerId="ADAL" clId="{668EC124-6BE7-4DD7-AADB-B3CAFF474F94}" dt="2025-09-29T19:53:04.296" v="74" actId="20577"/>
        <pc:sldMkLst>
          <pc:docMk/>
          <pc:sldMk cId="4053981960" sldId="4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13BFA-7CC4-4CC2-9F76-C29156B1442A}" type="datetimeFigureOut">
              <a:rPr lang="es-CO" smtClean="0"/>
              <a:t>29/09/2025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1F725-B4D5-40B9-BA99-37BC360AB8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4404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E3BABD-D9C5-4C1A-ABF8-CD1B85B8D4AC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7504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E3BABD-D9C5-4C1A-ABF8-CD1B85B8D4AC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105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F209727-CD89-6FA4-B990-6D27384B4F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057" y="2199822"/>
            <a:ext cx="3783678" cy="178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69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671C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804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671C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863FC19-3C84-302A-FDDC-09A601EE272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25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671C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990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03DA4FF-4FC6-492E-6227-EF18E4CE04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132" y="161925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2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49671A3-6D37-8AFD-94D0-FA165C7FEC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32" y="161925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159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6605662-90CC-6AB2-D017-3EEFB7AE80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6582" y="161925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74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F896561-D90B-7384-BB4D-D4910FDD0F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132" y="6194704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32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F18B898-11AE-F604-EA5D-43278140A2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82" y="6192759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25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4792F65-65B7-73A3-80A6-1A7708E74F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9282" y="6192759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7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29/09/2025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170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6A28F724-4CE3-4460-AAC7-7DD53B9CFE98}"/>
              </a:ext>
            </a:extLst>
          </p:cNvPr>
          <p:cNvSpPr txBox="1"/>
          <p:nvPr/>
        </p:nvSpPr>
        <p:spPr>
          <a:xfrm>
            <a:off x="3027689" y="327012"/>
            <a:ext cx="6030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671C34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MEDIDAS CAUTELARES VIGENTES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F1851CF-62E3-42D0-9E7D-2957B9EC7465}"/>
              </a:ext>
            </a:extLst>
          </p:cNvPr>
          <p:cNvSpPr txBox="1"/>
          <p:nvPr/>
        </p:nvSpPr>
        <p:spPr>
          <a:xfrm>
            <a:off x="5100372" y="6502356"/>
            <a:ext cx="19912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Fuente: </a:t>
            </a: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Base de datos del área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8CDE7B21-0D12-4670-A0A2-210202C58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155288"/>
              </p:ext>
            </p:extLst>
          </p:nvPr>
        </p:nvGraphicFramePr>
        <p:xfrm>
          <a:off x="958313" y="1261110"/>
          <a:ext cx="9727884" cy="2369185"/>
        </p:xfrm>
        <a:graphic>
          <a:graphicData uri="http://schemas.openxmlformats.org/drawingml/2006/table">
            <a:tbl>
              <a:tblPr firstRow="1" firstCol="1" bandRow="1"/>
              <a:tblGrid>
                <a:gridCol w="679418">
                  <a:extLst>
                    <a:ext uri="{9D8B030D-6E8A-4147-A177-3AD203B41FA5}">
                      <a16:colId xmlns:a16="http://schemas.microsoft.com/office/drawing/2014/main" val="2569983367"/>
                    </a:ext>
                  </a:extLst>
                </a:gridCol>
                <a:gridCol w="2920621">
                  <a:extLst>
                    <a:ext uri="{9D8B030D-6E8A-4147-A177-3AD203B41FA5}">
                      <a16:colId xmlns:a16="http://schemas.microsoft.com/office/drawing/2014/main" val="3196642396"/>
                    </a:ext>
                  </a:extLst>
                </a:gridCol>
                <a:gridCol w="3280451">
                  <a:extLst>
                    <a:ext uri="{9D8B030D-6E8A-4147-A177-3AD203B41FA5}">
                      <a16:colId xmlns:a16="http://schemas.microsoft.com/office/drawing/2014/main" val="1652632309"/>
                    </a:ext>
                  </a:extLst>
                </a:gridCol>
                <a:gridCol w="1449194">
                  <a:extLst>
                    <a:ext uri="{9D8B030D-6E8A-4147-A177-3AD203B41FA5}">
                      <a16:colId xmlns:a16="http://schemas.microsoft.com/office/drawing/2014/main" val="4098868567"/>
                    </a:ext>
                  </a:extLst>
                </a:gridCol>
                <a:gridCol w="1398200">
                  <a:extLst>
                    <a:ext uri="{9D8B030D-6E8A-4147-A177-3AD203B41FA5}">
                      <a16:colId xmlns:a16="http://schemas.microsoft.com/office/drawing/2014/main" val="966851695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pPr algn="ctr"/>
                      <a:endParaRPr lang="es-CO" sz="11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CAJA DE COMPENSACIÓN</a:t>
                      </a:r>
                      <a:endParaRPr lang="es-CO" sz="11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CLASE DE MEDIDA</a:t>
                      </a:r>
                      <a:endParaRPr lang="es-CO" sz="11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RESOLUCIÓN INICIAL</a:t>
                      </a:r>
                      <a:endParaRPr lang="es-CO" sz="11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FECHA</a:t>
                      </a:r>
                      <a:endParaRPr lang="es-CO" sz="11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405509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COMFACA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PARCIAL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0277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31/03/2023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295839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COMFIAR ARAUCA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TOTAL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0258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28/03/2023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209444"/>
                  </a:ext>
                </a:extLst>
              </a:tr>
              <a:tr h="787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COMFAMILIAR  HUILA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TOTAL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0469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25/07/2022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92865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COMFAMILIAR CARTAGENA Y BOLIVAR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TOTAL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0387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26/06/2019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550911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COMCAJA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PARCIAL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0392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7/10/2005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673025"/>
                  </a:ext>
                </a:extLst>
              </a:tr>
              <a:tr h="15684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COMFACESAR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VIGILANCIA ESPECIAL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0918</a:t>
                      </a:r>
                      <a:endParaRPr lang="es-CO" sz="1100" kern="12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30/12/2022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554266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COMFACOR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TOTAL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0129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7/03/2017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0836249"/>
                  </a:ext>
                </a:extLst>
              </a:tr>
              <a:tr h="17018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COMFAMILIAR NARIÑO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TOTAL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0312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27/05/2022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905354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9.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CAFABA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TOTAL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0042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20/01/2023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670516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10.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COMFAGUAJIRA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TOTAL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0780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11/11/2022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903641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11.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COMFENALCO ANTIOQUIA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TOTAL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0789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15/09/2023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789430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12.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COMFAMILIAR RISARALDA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INTERVENCIÓN ADMINISTRATIVA PARCIAL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0977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04/09/2025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225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65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07282004-FEC9-41ED-8D7B-303EBC84EC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98196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130</Words>
  <Application>Microsoft Office PowerPoint</Application>
  <PresentationFormat>Panorámica</PresentationFormat>
  <Paragraphs>70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Helvetica</vt:lpstr>
      <vt:lpstr>Verdana</vt:lpstr>
      <vt:lpstr>1_Tema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Silvia Camaro Velasco</dc:creator>
  <cp:lastModifiedBy>Silvia Camaro Velasco</cp:lastModifiedBy>
  <cp:revision>4</cp:revision>
  <dcterms:created xsi:type="dcterms:W3CDTF">2025-09-26T14:36:20Z</dcterms:created>
  <dcterms:modified xsi:type="dcterms:W3CDTF">2025-09-29T21:53:15Z</dcterms:modified>
</cp:coreProperties>
</file>