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7" r:id="rId1"/>
    <p:sldMasterId id="2147483658" r:id="rId2"/>
    <p:sldMasterId id="2147483659" r:id="rId3"/>
  </p:sldMasterIdLst>
  <p:notesMasterIdLst>
    <p:notesMasterId r:id="rId19"/>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62" d="100"/>
          <a:sy n="162" d="100"/>
        </p:scale>
        <p:origin x="14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427315650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g8f3779469_2_8:notes"/>
          <p:cNvSpPr>
            <a:spLocks noGrp="1" noRot="1" noChangeAspect="1"/>
          </p:cNvSpPr>
          <p:nvPr>
            <p:ph type="sldImg" idx="2"/>
          </p:nvPr>
        </p:nvSpPr>
        <p:spPr>
          <a:xfrm>
            <a:off x="381000" y="693738"/>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50" name="Google Shape;50;g8f3779469_2_8:notes"/>
          <p:cNvSpPr txBox="1">
            <a:spLocks noGrp="1"/>
          </p:cNvSpPr>
          <p:nvPr>
            <p:ph type="body" idx="1"/>
          </p:nvPr>
        </p:nvSpPr>
        <p:spPr>
          <a:xfrm>
            <a:off x="686360" y="4342534"/>
            <a:ext cx="5486680" cy="4114511"/>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855792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f951f378a5_0_212:notes"/>
          <p:cNvSpPr>
            <a:spLocks noGrp="1" noRot="1" noChangeAspect="1"/>
          </p:cNvSpPr>
          <p:nvPr>
            <p:ph type="sldImg" idx="2"/>
          </p:nvPr>
        </p:nvSpPr>
        <p:spPr>
          <a:xfrm>
            <a:off x="381000" y="693738"/>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106" name="Google Shape;106;gf951f378a5_0_212:notes"/>
          <p:cNvSpPr txBox="1">
            <a:spLocks noGrp="1"/>
          </p:cNvSpPr>
          <p:nvPr>
            <p:ph type="body" idx="1"/>
          </p:nvPr>
        </p:nvSpPr>
        <p:spPr>
          <a:xfrm>
            <a:off x="686360" y="4342534"/>
            <a:ext cx="5486700" cy="4114500"/>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870339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f951f378a5_0_195:notes"/>
          <p:cNvSpPr>
            <a:spLocks noGrp="1" noRot="1" noChangeAspect="1"/>
          </p:cNvSpPr>
          <p:nvPr>
            <p:ph type="sldImg" idx="2"/>
          </p:nvPr>
        </p:nvSpPr>
        <p:spPr>
          <a:xfrm>
            <a:off x="381000" y="693738"/>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112" name="Google Shape;112;gf951f378a5_0_195:notes"/>
          <p:cNvSpPr txBox="1">
            <a:spLocks noGrp="1"/>
          </p:cNvSpPr>
          <p:nvPr>
            <p:ph type="body" idx="1"/>
          </p:nvPr>
        </p:nvSpPr>
        <p:spPr>
          <a:xfrm>
            <a:off x="686360" y="4342534"/>
            <a:ext cx="5486700" cy="4114500"/>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788649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f951f378a5_0_143:notes"/>
          <p:cNvSpPr>
            <a:spLocks noGrp="1" noRot="1" noChangeAspect="1"/>
          </p:cNvSpPr>
          <p:nvPr>
            <p:ph type="sldImg" idx="2"/>
          </p:nvPr>
        </p:nvSpPr>
        <p:spPr>
          <a:xfrm>
            <a:off x="381000" y="693738"/>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124" name="Google Shape;124;gf951f378a5_0_143:notes"/>
          <p:cNvSpPr txBox="1">
            <a:spLocks noGrp="1"/>
          </p:cNvSpPr>
          <p:nvPr>
            <p:ph type="body" idx="1"/>
          </p:nvPr>
        </p:nvSpPr>
        <p:spPr>
          <a:xfrm>
            <a:off x="686360" y="4342534"/>
            <a:ext cx="5486700" cy="4114500"/>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8606884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f951f378a5_0_154:notes"/>
          <p:cNvSpPr>
            <a:spLocks noGrp="1" noRot="1" noChangeAspect="1"/>
          </p:cNvSpPr>
          <p:nvPr>
            <p:ph type="sldImg" idx="2"/>
          </p:nvPr>
        </p:nvSpPr>
        <p:spPr>
          <a:xfrm>
            <a:off x="381000" y="693738"/>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136" name="Google Shape;136;gf951f378a5_0_154:notes"/>
          <p:cNvSpPr txBox="1">
            <a:spLocks noGrp="1"/>
          </p:cNvSpPr>
          <p:nvPr>
            <p:ph type="body" idx="1"/>
          </p:nvPr>
        </p:nvSpPr>
        <p:spPr>
          <a:xfrm>
            <a:off x="686360" y="4342534"/>
            <a:ext cx="5486700" cy="4114500"/>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4684451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f951f378a5_0_165:notes"/>
          <p:cNvSpPr>
            <a:spLocks noGrp="1" noRot="1" noChangeAspect="1"/>
          </p:cNvSpPr>
          <p:nvPr>
            <p:ph type="sldImg" idx="2"/>
          </p:nvPr>
        </p:nvSpPr>
        <p:spPr>
          <a:xfrm>
            <a:off x="381000" y="693738"/>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148" name="Google Shape;148;gf951f378a5_0_165:notes"/>
          <p:cNvSpPr txBox="1">
            <a:spLocks noGrp="1"/>
          </p:cNvSpPr>
          <p:nvPr>
            <p:ph type="body" idx="1"/>
          </p:nvPr>
        </p:nvSpPr>
        <p:spPr>
          <a:xfrm>
            <a:off x="686360" y="4342534"/>
            <a:ext cx="5486700" cy="4114500"/>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696002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gf951f378a5_0_218:notes"/>
          <p:cNvSpPr>
            <a:spLocks noGrp="1" noRot="1" noChangeAspect="1"/>
          </p:cNvSpPr>
          <p:nvPr>
            <p:ph type="sldImg" idx="2"/>
          </p:nvPr>
        </p:nvSpPr>
        <p:spPr>
          <a:xfrm>
            <a:off x="381000" y="693738"/>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160" name="Google Shape;160;gf951f378a5_0_218:notes"/>
          <p:cNvSpPr txBox="1">
            <a:spLocks noGrp="1"/>
          </p:cNvSpPr>
          <p:nvPr>
            <p:ph type="body" idx="1"/>
          </p:nvPr>
        </p:nvSpPr>
        <p:spPr>
          <a:xfrm>
            <a:off x="686360" y="4342534"/>
            <a:ext cx="5486700" cy="4114500"/>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510292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g8f3779469_2_22:notes"/>
          <p:cNvSpPr>
            <a:spLocks noGrp="1" noRot="1" noChangeAspect="1"/>
          </p:cNvSpPr>
          <p:nvPr>
            <p:ph type="sldImg" idx="2"/>
          </p:nvPr>
        </p:nvSpPr>
        <p:spPr>
          <a:xfrm>
            <a:off x="381000" y="693738"/>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55" name="Google Shape;55;g8f3779469_2_22:notes"/>
          <p:cNvSpPr txBox="1">
            <a:spLocks noGrp="1"/>
          </p:cNvSpPr>
          <p:nvPr>
            <p:ph type="body" idx="1"/>
          </p:nvPr>
        </p:nvSpPr>
        <p:spPr>
          <a:xfrm>
            <a:off x="686360" y="4342534"/>
            <a:ext cx="5486680" cy="4114511"/>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5296939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f951f378a5_0_0:notes"/>
          <p:cNvSpPr>
            <a:spLocks noGrp="1" noRot="1" noChangeAspect="1"/>
          </p:cNvSpPr>
          <p:nvPr>
            <p:ph type="sldImg" idx="2"/>
          </p:nvPr>
        </p:nvSpPr>
        <p:spPr>
          <a:xfrm>
            <a:off x="381000" y="693738"/>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61" name="Google Shape;61;gf951f378a5_0_0:notes"/>
          <p:cNvSpPr txBox="1">
            <a:spLocks noGrp="1"/>
          </p:cNvSpPr>
          <p:nvPr>
            <p:ph type="body" idx="1"/>
          </p:nvPr>
        </p:nvSpPr>
        <p:spPr>
          <a:xfrm>
            <a:off x="686360" y="4342534"/>
            <a:ext cx="5486700" cy="4114500"/>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952358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f951f378a5_0_20:notes"/>
          <p:cNvSpPr>
            <a:spLocks noGrp="1" noRot="1" noChangeAspect="1"/>
          </p:cNvSpPr>
          <p:nvPr>
            <p:ph type="sldImg" idx="2"/>
          </p:nvPr>
        </p:nvSpPr>
        <p:spPr>
          <a:xfrm>
            <a:off x="381000" y="693738"/>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67" name="Google Shape;67;gf951f378a5_0_20:notes"/>
          <p:cNvSpPr txBox="1">
            <a:spLocks noGrp="1"/>
          </p:cNvSpPr>
          <p:nvPr>
            <p:ph type="body" idx="1"/>
          </p:nvPr>
        </p:nvSpPr>
        <p:spPr>
          <a:xfrm>
            <a:off x="686360" y="4342534"/>
            <a:ext cx="5486700" cy="4114500"/>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0226812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f951f378a5_0_178:notes"/>
          <p:cNvSpPr>
            <a:spLocks noGrp="1" noRot="1" noChangeAspect="1"/>
          </p:cNvSpPr>
          <p:nvPr>
            <p:ph type="sldImg" idx="2"/>
          </p:nvPr>
        </p:nvSpPr>
        <p:spPr>
          <a:xfrm>
            <a:off x="381000" y="693738"/>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73" name="Google Shape;73;gf951f378a5_0_178:notes"/>
          <p:cNvSpPr txBox="1">
            <a:spLocks noGrp="1"/>
          </p:cNvSpPr>
          <p:nvPr>
            <p:ph type="body" idx="1"/>
          </p:nvPr>
        </p:nvSpPr>
        <p:spPr>
          <a:xfrm>
            <a:off x="686360" y="4342534"/>
            <a:ext cx="5486700" cy="4114500"/>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397318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f951f378a5_0_187:notes"/>
          <p:cNvSpPr>
            <a:spLocks noGrp="1" noRot="1" noChangeAspect="1"/>
          </p:cNvSpPr>
          <p:nvPr>
            <p:ph type="sldImg" idx="2"/>
          </p:nvPr>
        </p:nvSpPr>
        <p:spPr>
          <a:xfrm>
            <a:off x="381000" y="693738"/>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81" name="Google Shape;81;gf951f378a5_0_187:notes"/>
          <p:cNvSpPr txBox="1">
            <a:spLocks noGrp="1"/>
          </p:cNvSpPr>
          <p:nvPr>
            <p:ph type="body" idx="1"/>
          </p:nvPr>
        </p:nvSpPr>
        <p:spPr>
          <a:xfrm>
            <a:off x="686360" y="4342534"/>
            <a:ext cx="5486700" cy="4114500"/>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2390144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f951f378a5_0_40:notes"/>
          <p:cNvSpPr>
            <a:spLocks noGrp="1" noRot="1" noChangeAspect="1"/>
          </p:cNvSpPr>
          <p:nvPr>
            <p:ph type="sldImg" idx="2"/>
          </p:nvPr>
        </p:nvSpPr>
        <p:spPr>
          <a:xfrm>
            <a:off x="381000" y="693738"/>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88" name="Google Shape;88;gf951f378a5_0_40:notes"/>
          <p:cNvSpPr txBox="1">
            <a:spLocks noGrp="1"/>
          </p:cNvSpPr>
          <p:nvPr>
            <p:ph type="body" idx="1"/>
          </p:nvPr>
        </p:nvSpPr>
        <p:spPr>
          <a:xfrm>
            <a:off x="686360" y="4342534"/>
            <a:ext cx="5486700" cy="4114500"/>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3603315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f951f378a5_0_30:notes"/>
          <p:cNvSpPr>
            <a:spLocks noGrp="1" noRot="1" noChangeAspect="1"/>
          </p:cNvSpPr>
          <p:nvPr>
            <p:ph type="sldImg" idx="2"/>
          </p:nvPr>
        </p:nvSpPr>
        <p:spPr>
          <a:xfrm>
            <a:off x="381000" y="693738"/>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94" name="Google Shape;94;gf951f378a5_0_30:notes"/>
          <p:cNvSpPr txBox="1">
            <a:spLocks noGrp="1"/>
          </p:cNvSpPr>
          <p:nvPr>
            <p:ph type="body" idx="1"/>
          </p:nvPr>
        </p:nvSpPr>
        <p:spPr>
          <a:xfrm>
            <a:off x="686360" y="4342534"/>
            <a:ext cx="5486700" cy="4114500"/>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9645201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f951f378a5_0_10:notes"/>
          <p:cNvSpPr>
            <a:spLocks noGrp="1" noRot="1" noChangeAspect="1"/>
          </p:cNvSpPr>
          <p:nvPr>
            <p:ph type="sldImg" idx="2"/>
          </p:nvPr>
        </p:nvSpPr>
        <p:spPr>
          <a:xfrm>
            <a:off x="381000" y="693738"/>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100" name="Google Shape;100;gf951f378a5_0_10:notes"/>
          <p:cNvSpPr txBox="1">
            <a:spLocks noGrp="1"/>
          </p:cNvSpPr>
          <p:nvPr>
            <p:ph type="body" idx="1"/>
          </p:nvPr>
        </p:nvSpPr>
        <p:spPr>
          <a:xfrm>
            <a:off x="686360" y="4342534"/>
            <a:ext cx="5486700" cy="4114500"/>
          </a:xfrm>
          <a:prstGeom prst="rect">
            <a:avLst/>
          </a:prstGeom>
          <a:noFill/>
          <a:ln>
            <a:noFill/>
          </a:ln>
        </p:spPr>
        <p:txBody>
          <a:bodyPr spcFirstLastPara="1" wrap="square" lIns="0" tIns="0" rIns="0" bIns="0"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188340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685800" y="1583342"/>
            <a:ext cx="7772400" cy="1159800"/>
          </a:xfrm>
          <a:prstGeom prst="rect">
            <a:avLst/>
          </a:prstGeom>
        </p:spPr>
        <p:txBody>
          <a:bodyPr spcFirstLastPara="1" wrap="square" lIns="91425" tIns="91425" rIns="91425" bIns="91425" anchor="b" anchorCtr="0">
            <a:no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a:endParaRPr/>
          </a:p>
        </p:txBody>
      </p:sp>
      <p:sp>
        <p:nvSpPr>
          <p:cNvPr id="11" name="Google Shape;11;p2"/>
          <p:cNvSpPr txBox="1">
            <a:spLocks noGrp="1"/>
          </p:cNvSpPr>
          <p:nvPr>
            <p:ph type="subTitle" idx="1"/>
          </p:nvPr>
        </p:nvSpPr>
        <p:spPr>
          <a:xfrm>
            <a:off x="685800" y="2840053"/>
            <a:ext cx="7772400" cy="784800"/>
          </a:xfrm>
          <a:prstGeom prst="rect">
            <a:avLst/>
          </a:prstGeom>
        </p:spPr>
        <p:txBody>
          <a:bodyPr spcFirstLastPara="1" wrap="square" lIns="91425" tIns="91425" rIns="91425" bIns="91425" anchor="t" anchorCtr="0">
            <a:noAutofit/>
          </a:bodyPr>
          <a:lstStyle>
            <a:lvl1pPr lvl="0" algn="ctr">
              <a:spcBef>
                <a:spcPts val="0"/>
              </a:spcBef>
              <a:spcAft>
                <a:spcPts val="0"/>
              </a:spcAft>
              <a:buClr>
                <a:schemeClr val="dk2"/>
              </a:buClr>
              <a:buSzPts val="3000"/>
              <a:buNone/>
              <a:defRPr>
                <a:solidFill>
                  <a:schemeClr val="dk2"/>
                </a:solidFill>
              </a:defRPr>
            </a:lvl1pPr>
            <a:lvl2pPr lvl="1" algn="ctr">
              <a:spcBef>
                <a:spcPts val="0"/>
              </a:spcBef>
              <a:spcAft>
                <a:spcPts val="0"/>
              </a:spcAft>
              <a:buClr>
                <a:schemeClr val="dk2"/>
              </a:buClr>
              <a:buSzPts val="3000"/>
              <a:buNone/>
              <a:defRPr sz="3000">
                <a:solidFill>
                  <a:schemeClr val="dk2"/>
                </a:solidFill>
              </a:defRPr>
            </a:lvl2pPr>
            <a:lvl3pPr lvl="2" algn="ctr">
              <a:spcBef>
                <a:spcPts val="0"/>
              </a:spcBef>
              <a:spcAft>
                <a:spcPts val="0"/>
              </a:spcAft>
              <a:buClr>
                <a:schemeClr val="dk2"/>
              </a:buClr>
              <a:buSzPts val="3000"/>
              <a:buNone/>
              <a:defRPr sz="3000">
                <a:solidFill>
                  <a:schemeClr val="dk2"/>
                </a:solidFill>
              </a:defRPr>
            </a:lvl3pPr>
            <a:lvl4pPr lvl="3" algn="ctr">
              <a:spcBef>
                <a:spcPts val="0"/>
              </a:spcBef>
              <a:spcAft>
                <a:spcPts val="0"/>
              </a:spcAft>
              <a:buClr>
                <a:schemeClr val="dk2"/>
              </a:buClr>
              <a:buSzPts val="3000"/>
              <a:buNone/>
              <a:defRPr sz="3000">
                <a:solidFill>
                  <a:schemeClr val="dk2"/>
                </a:solidFill>
              </a:defRPr>
            </a:lvl4pPr>
            <a:lvl5pPr lvl="4" algn="ctr">
              <a:spcBef>
                <a:spcPts val="0"/>
              </a:spcBef>
              <a:spcAft>
                <a:spcPts val="0"/>
              </a:spcAft>
              <a:buClr>
                <a:schemeClr val="dk2"/>
              </a:buClr>
              <a:buSzPts val="3000"/>
              <a:buNone/>
              <a:defRPr sz="3000">
                <a:solidFill>
                  <a:schemeClr val="dk2"/>
                </a:solidFill>
              </a:defRPr>
            </a:lvl5pPr>
            <a:lvl6pPr lvl="5" algn="ctr">
              <a:spcBef>
                <a:spcPts val="0"/>
              </a:spcBef>
              <a:spcAft>
                <a:spcPts val="0"/>
              </a:spcAft>
              <a:buClr>
                <a:schemeClr val="dk2"/>
              </a:buClr>
              <a:buSzPts val="3000"/>
              <a:buNone/>
              <a:defRPr sz="3000">
                <a:solidFill>
                  <a:schemeClr val="dk2"/>
                </a:solidFill>
              </a:defRPr>
            </a:lvl6pPr>
            <a:lvl7pPr lvl="6" algn="ctr">
              <a:spcBef>
                <a:spcPts val="0"/>
              </a:spcBef>
              <a:spcAft>
                <a:spcPts val="0"/>
              </a:spcAft>
              <a:buClr>
                <a:schemeClr val="dk2"/>
              </a:buClr>
              <a:buSzPts val="3000"/>
              <a:buNone/>
              <a:defRPr sz="3000">
                <a:solidFill>
                  <a:schemeClr val="dk2"/>
                </a:solidFill>
              </a:defRPr>
            </a:lvl7pPr>
            <a:lvl8pPr lvl="7" algn="ctr">
              <a:spcBef>
                <a:spcPts val="0"/>
              </a:spcBef>
              <a:spcAft>
                <a:spcPts val="0"/>
              </a:spcAft>
              <a:buClr>
                <a:schemeClr val="dk2"/>
              </a:buClr>
              <a:buSzPts val="3000"/>
              <a:buNone/>
              <a:defRPr sz="3000">
                <a:solidFill>
                  <a:schemeClr val="dk2"/>
                </a:solidFill>
              </a:defRPr>
            </a:lvl8pPr>
            <a:lvl9pPr lvl="8" algn="ctr">
              <a:spcBef>
                <a:spcPts val="0"/>
              </a:spcBef>
              <a:spcAft>
                <a:spcPts val="0"/>
              </a:spcAft>
              <a:buClr>
                <a:schemeClr val="dk2"/>
              </a:buClr>
              <a:buSzPts val="3000"/>
              <a:buNone/>
              <a:defRPr sz="3000">
                <a:solidFill>
                  <a:schemeClr val="dk2"/>
                </a:solidFill>
              </a:defRPr>
            </a:lvl9pPr>
          </a:lstStyle>
          <a:p>
            <a:endParaRPr/>
          </a:p>
        </p:txBody>
      </p:sp>
      <p:sp>
        <p:nvSpPr>
          <p:cNvPr id="12" name="Google Shape;12;p2"/>
          <p:cNvSpPr txBox="1">
            <a:spLocks noGrp="1"/>
          </p:cNvSpPr>
          <p:nvPr>
            <p:ph type="sldNum" idx="12"/>
          </p:nvPr>
        </p:nvSpPr>
        <p:spPr>
          <a:xfrm>
            <a:off x="8556791"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457200" y="205978"/>
            <a:ext cx="8229600" cy="8574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15" name="Google Shape;15;p3"/>
          <p:cNvSpPr txBox="1">
            <a:spLocks noGrp="1"/>
          </p:cNvSpPr>
          <p:nvPr>
            <p:ph type="body" idx="1"/>
          </p:nvPr>
        </p:nvSpPr>
        <p:spPr>
          <a:xfrm>
            <a:off x="457200" y="1200150"/>
            <a:ext cx="8229600" cy="3725700"/>
          </a:xfrm>
          <a:prstGeom prst="rect">
            <a:avLst/>
          </a:prstGeom>
        </p:spPr>
        <p:txBody>
          <a:bodyPr spcFirstLastPara="1" wrap="square" lIns="91425" tIns="91425" rIns="91425" bIns="91425" anchor="t" anchorCtr="0">
            <a:noAutofit/>
          </a:bodyPr>
          <a:lstStyle>
            <a:lvl1pPr marL="457200" lvl="0" indent="-419100">
              <a:spcBef>
                <a:spcPts val="600"/>
              </a:spcBef>
              <a:spcAft>
                <a:spcPts val="0"/>
              </a:spcAft>
              <a:buSzPts val="30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16" name="Google Shape;16;p3"/>
          <p:cNvSpPr txBox="1">
            <a:spLocks noGrp="1"/>
          </p:cNvSpPr>
          <p:nvPr>
            <p:ph type="sldNum" idx="12"/>
          </p:nvPr>
        </p:nvSpPr>
        <p:spPr>
          <a:xfrm>
            <a:off x="8556791"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457200" y="205978"/>
            <a:ext cx="8229600" cy="8574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19" name="Google Shape;19;p4"/>
          <p:cNvSpPr txBox="1">
            <a:spLocks noGrp="1"/>
          </p:cNvSpPr>
          <p:nvPr>
            <p:ph type="body" idx="1"/>
          </p:nvPr>
        </p:nvSpPr>
        <p:spPr>
          <a:xfrm>
            <a:off x="457200" y="1200150"/>
            <a:ext cx="3994500" cy="3725700"/>
          </a:xfrm>
          <a:prstGeom prst="rect">
            <a:avLst/>
          </a:prstGeom>
        </p:spPr>
        <p:txBody>
          <a:bodyPr spcFirstLastPara="1" wrap="square" lIns="91425" tIns="91425" rIns="91425" bIns="91425" anchor="t" anchorCtr="0">
            <a:noAutofit/>
          </a:bodyPr>
          <a:lstStyle>
            <a:lvl1pPr marL="457200" lvl="0" indent="-419100">
              <a:spcBef>
                <a:spcPts val="600"/>
              </a:spcBef>
              <a:spcAft>
                <a:spcPts val="0"/>
              </a:spcAft>
              <a:buSzPts val="30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0" name="Google Shape;20;p4"/>
          <p:cNvSpPr txBox="1">
            <a:spLocks noGrp="1"/>
          </p:cNvSpPr>
          <p:nvPr>
            <p:ph type="body" idx="2"/>
          </p:nvPr>
        </p:nvSpPr>
        <p:spPr>
          <a:xfrm>
            <a:off x="4692274" y="1200150"/>
            <a:ext cx="3994500" cy="3725700"/>
          </a:xfrm>
          <a:prstGeom prst="rect">
            <a:avLst/>
          </a:prstGeom>
        </p:spPr>
        <p:txBody>
          <a:bodyPr spcFirstLastPara="1" wrap="square" lIns="91425" tIns="91425" rIns="91425" bIns="91425" anchor="t" anchorCtr="0">
            <a:noAutofit/>
          </a:bodyPr>
          <a:lstStyle>
            <a:lvl1pPr marL="457200" lvl="0" indent="-419100">
              <a:spcBef>
                <a:spcPts val="600"/>
              </a:spcBef>
              <a:spcAft>
                <a:spcPts val="0"/>
              </a:spcAft>
              <a:buSzPts val="3000"/>
              <a:buChar char="●"/>
              <a:defRPr/>
            </a:lvl1pPr>
            <a:lvl2pPr marL="914400" lvl="1" indent="-381000">
              <a:spcBef>
                <a:spcPts val="0"/>
              </a:spcBef>
              <a:spcAft>
                <a:spcPts val="0"/>
              </a:spcAft>
              <a:buSzPts val="2400"/>
              <a:buChar char="○"/>
              <a:defRPr/>
            </a:lvl2pPr>
            <a:lvl3pPr marL="1371600" lvl="2" indent="-381000">
              <a:spcBef>
                <a:spcPts val="0"/>
              </a:spcBef>
              <a:spcAft>
                <a:spcPts val="0"/>
              </a:spcAft>
              <a:buSzPts val="2400"/>
              <a:buChar char="■"/>
              <a:defRPr/>
            </a:lvl3pPr>
            <a:lvl4pPr marL="1828800" lvl="3" indent="-342900">
              <a:spcBef>
                <a:spcPts val="0"/>
              </a:spcBef>
              <a:spcAft>
                <a:spcPts val="0"/>
              </a:spcAft>
              <a:buSzPts val="1800"/>
              <a:buChar char="●"/>
              <a:defRPr/>
            </a:lvl4pPr>
            <a:lvl5pPr marL="2286000" lvl="4" indent="-342900">
              <a:spcBef>
                <a:spcPts val="0"/>
              </a:spcBef>
              <a:spcAft>
                <a:spcPts val="0"/>
              </a:spcAft>
              <a:buSzPts val="1800"/>
              <a:buChar char="○"/>
              <a:defRPr/>
            </a:lvl5pPr>
            <a:lvl6pPr marL="2743200" lvl="5" indent="-342900">
              <a:spcBef>
                <a:spcPts val="0"/>
              </a:spcBef>
              <a:spcAft>
                <a:spcPts val="0"/>
              </a:spcAft>
              <a:buSzPts val="1800"/>
              <a:buChar char="■"/>
              <a:defRPr/>
            </a:lvl6pPr>
            <a:lvl7pPr marL="3200400" lvl="6" indent="-342900">
              <a:spcBef>
                <a:spcPts val="0"/>
              </a:spcBef>
              <a:spcAft>
                <a:spcPts val="0"/>
              </a:spcAft>
              <a:buSzPts val="1800"/>
              <a:buChar char="●"/>
              <a:defRPr/>
            </a:lvl7pPr>
            <a:lvl8pPr marL="3657600" lvl="7" indent="-342900">
              <a:spcBef>
                <a:spcPts val="0"/>
              </a:spcBef>
              <a:spcAft>
                <a:spcPts val="0"/>
              </a:spcAft>
              <a:buSzPts val="1800"/>
              <a:buChar char="○"/>
              <a:defRPr/>
            </a:lvl8pPr>
            <a:lvl9pPr marL="4114800" lvl="8" indent="-342900">
              <a:spcBef>
                <a:spcPts val="0"/>
              </a:spcBef>
              <a:spcAft>
                <a:spcPts val="0"/>
              </a:spcAft>
              <a:buSzPts val="1800"/>
              <a:buChar char="■"/>
              <a:defRPr/>
            </a:lvl9pPr>
          </a:lstStyle>
          <a:p>
            <a:endParaRPr/>
          </a:p>
        </p:txBody>
      </p:sp>
      <p:sp>
        <p:nvSpPr>
          <p:cNvPr id="21" name="Google Shape;21;p4"/>
          <p:cNvSpPr txBox="1">
            <a:spLocks noGrp="1"/>
          </p:cNvSpPr>
          <p:nvPr>
            <p:ph type="sldNum" idx="12"/>
          </p:nvPr>
        </p:nvSpPr>
        <p:spPr>
          <a:xfrm>
            <a:off x="8556791"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2"/>
        <p:cNvGrpSpPr/>
        <p:nvPr/>
      </p:nvGrpSpPr>
      <p:grpSpPr>
        <a:xfrm>
          <a:off x="0" y="0"/>
          <a:ext cx="0" cy="0"/>
          <a:chOff x="0" y="0"/>
          <a:chExt cx="0" cy="0"/>
        </a:xfrm>
      </p:grpSpPr>
      <p:sp>
        <p:nvSpPr>
          <p:cNvPr id="23" name="Google Shape;23;p5"/>
          <p:cNvSpPr txBox="1">
            <a:spLocks noGrp="1"/>
          </p:cNvSpPr>
          <p:nvPr>
            <p:ph type="title"/>
          </p:nvPr>
        </p:nvSpPr>
        <p:spPr>
          <a:xfrm>
            <a:off x="457200" y="205978"/>
            <a:ext cx="8229600" cy="857400"/>
          </a:xfrm>
          <a:prstGeom prst="rect">
            <a:avLst/>
          </a:prstGeom>
        </p:spPr>
        <p:txBody>
          <a:bodyPr spcFirstLastPara="1" wrap="square" lIns="91425" tIns="91425" rIns="91425" bIns="91425" anchor="b" anchorCtr="0">
            <a:no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24" name="Google Shape;24;p5"/>
          <p:cNvSpPr txBox="1">
            <a:spLocks noGrp="1"/>
          </p:cNvSpPr>
          <p:nvPr>
            <p:ph type="sldNum" idx="12"/>
          </p:nvPr>
        </p:nvSpPr>
        <p:spPr>
          <a:xfrm>
            <a:off x="8556791"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25"/>
        <p:cNvGrpSpPr/>
        <p:nvPr/>
      </p:nvGrpSpPr>
      <p:grpSpPr>
        <a:xfrm>
          <a:off x="0" y="0"/>
          <a:ext cx="0" cy="0"/>
          <a:chOff x="0" y="0"/>
          <a:chExt cx="0" cy="0"/>
        </a:xfrm>
      </p:grpSpPr>
      <p:sp>
        <p:nvSpPr>
          <p:cNvPr id="26" name="Google Shape;26;p6"/>
          <p:cNvSpPr txBox="1">
            <a:spLocks noGrp="1"/>
          </p:cNvSpPr>
          <p:nvPr>
            <p:ph type="body" idx="1"/>
          </p:nvPr>
        </p:nvSpPr>
        <p:spPr>
          <a:xfrm>
            <a:off x="457200" y="4406309"/>
            <a:ext cx="8229600" cy="519600"/>
          </a:xfrm>
          <a:prstGeom prst="rect">
            <a:avLst/>
          </a:prstGeom>
        </p:spPr>
        <p:txBody>
          <a:bodyPr spcFirstLastPara="1" wrap="square" lIns="91425" tIns="91425" rIns="91425" bIns="91425" anchor="t" anchorCtr="0">
            <a:noAutofit/>
          </a:bodyPr>
          <a:lstStyle>
            <a:lvl1pPr marL="457200" lvl="0" indent="-228600" algn="ctr">
              <a:spcBef>
                <a:spcPts val="360"/>
              </a:spcBef>
              <a:spcAft>
                <a:spcPts val="0"/>
              </a:spcAft>
              <a:buSzPts val="1800"/>
              <a:buNone/>
              <a:defRPr sz="1800"/>
            </a:lvl1pPr>
          </a:lstStyle>
          <a:p>
            <a:endParaRPr/>
          </a:p>
        </p:txBody>
      </p:sp>
      <p:sp>
        <p:nvSpPr>
          <p:cNvPr id="27" name="Google Shape;27;p6"/>
          <p:cNvSpPr txBox="1">
            <a:spLocks noGrp="1"/>
          </p:cNvSpPr>
          <p:nvPr>
            <p:ph type="sldNum" idx="12"/>
          </p:nvPr>
        </p:nvSpPr>
        <p:spPr>
          <a:xfrm>
            <a:off x="8556791"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8"/>
        <p:cNvGrpSpPr/>
        <p:nvPr/>
      </p:nvGrpSpPr>
      <p:grpSpPr>
        <a:xfrm>
          <a:off x="0" y="0"/>
          <a:ext cx="0" cy="0"/>
          <a:chOff x="0" y="0"/>
          <a:chExt cx="0" cy="0"/>
        </a:xfrm>
      </p:grpSpPr>
      <p:sp>
        <p:nvSpPr>
          <p:cNvPr id="29" name="Google Shape;29;p7"/>
          <p:cNvSpPr txBox="1">
            <a:spLocks noGrp="1"/>
          </p:cNvSpPr>
          <p:nvPr>
            <p:ph type="sldNum" idx="12"/>
          </p:nvPr>
        </p:nvSpPr>
        <p:spPr>
          <a:xfrm>
            <a:off x="8556791" y="4749851"/>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s"/>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6"/>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45"/>
        <p:cNvGrpSpPr/>
        <p:nvPr/>
      </p:nvGrpSpPr>
      <p:grpSpPr>
        <a:xfrm>
          <a:off x="0" y="0"/>
          <a:ext cx="0" cy="0"/>
          <a:chOff x="0" y="0"/>
          <a:chExt cx="0" cy="0"/>
        </a:xfrm>
      </p:grpSpPr>
      <p:sp>
        <p:nvSpPr>
          <p:cNvPr id="46" name="Google Shape;46;p11"/>
          <p:cNvSpPr txBox="1">
            <a:spLocks noGrp="1"/>
          </p:cNvSpPr>
          <p:nvPr>
            <p:ph type="title"/>
          </p:nvPr>
        </p:nvSpPr>
        <p:spPr>
          <a:xfrm>
            <a:off x="2571750" y="215231"/>
            <a:ext cx="6111600" cy="859800"/>
          </a:xfrm>
          <a:prstGeom prst="rect">
            <a:avLst/>
          </a:prstGeom>
          <a:noFill/>
          <a:ln>
            <a:noFill/>
          </a:ln>
        </p:spPr>
        <p:txBody>
          <a:bodyPr spcFirstLastPara="1" wrap="square" lIns="0" tIns="0" rIns="0" bIns="0" anchor="ctr" anchorCtr="0">
            <a:noAutofit/>
          </a:bodyPr>
          <a:lstStyle>
            <a:lvl1pPr marL="0" marR="0" lvl="0" indent="0" algn="ctr" rtl="0">
              <a:lnSpc>
                <a:spcPct val="93000"/>
              </a:lnSpc>
              <a:spcBef>
                <a:spcPts val="0"/>
              </a:spcBef>
              <a:spcAft>
                <a:spcPts val="0"/>
              </a:spcAft>
              <a:buNone/>
              <a:defRPr sz="3600" b="1">
                <a:solidFill>
                  <a:srgbClr val="3D85C6"/>
                </a:solidFill>
                <a:latin typeface="Calibri"/>
                <a:ea typeface="Calibri"/>
                <a:cs typeface="Calibri"/>
                <a:sym typeface="Calibri"/>
              </a:defRPr>
            </a:lvl1pPr>
            <a:lvl2pPr marL="0" marR="0" lvl="1" indent="0" algn="ctr" rtl="0">
              <a:lnSpc>
                <a:spcPct val="93000"/>
              </a:lnSpc>
              <a:spcBef>
                <a:spcPts val="0"/>
              </a:spcBef>
              <a:spcAft>
                <a:spcPts val="0"/>
              </a:spcAft>
              <a:buNone/>
              <a:defRPr sz="3600" b="1">
                <a:solidFill>
                  <a:srgbClr val="579D1C"/>
                </a:solidFill>
                <a:latin typeface="Calibri"/>
                <a:ea typeface="Calibri"/>
                <a:cs typeface="Calibri"/>
                <a:sym typeface="Calibri"/>
              </a:defRPr>
            </a:lvl2pPr>
            <a:lvl3pPr marL="0" marR="0" lvl="2" indent="0" algn="ctr" rtl="0">
              <a:lnSpc>
                <a:spcPct val="93000"/>
              </a:lnSpc>
              <a:spcBef>
                <a:spcPts val="0"/>
              </a:spcBef>
              <a:spcAft>
                <a:spcPts val="0"/>
              </a:spcAft>
              <a:buNone/>
              <a:defRPr sz="3600" b="1">
                <a:solidFill>
                  <a:srgbClr val="579D1C"/>
                </a:solidFill>
                <a:latin typeface="Calibri"/>
                <a:ea typeface="Calibri"/>
                <a:cs typeface="Calibri"/>
                <a:sym typeface="Calibri"/>
              </a:defRPr>
            </a:lvl3pPr>
            <a:lvl4pPr marL="0" marR="0" lvl="3" indent="0" algn="ctr" rtl="0">
              <a:lnSpc>
                <a:spcPct val="93000"/>
              </a:lnSpc>
              <a:spcBef>
                <a:spcPts val="0"/>
              </a:spcBef>
              <a:spcAft>
                <a:spcPts val="0"/>
              </a:spcAft>
              <a:buNone/>
              <a:defRPr sz="3600" b="1">
                <a:solidFill>
                  <a:srgbClr val="579D1C"/>
                </a:solidFill>
                <a:latin typeface="Calibri"/>
                <a:ea typeface="Calibri"/>
                <a:cs typeface="Calibri"/>
                <a:sym typeface="Calibri"/>
              </a:defRPr>
            </a:lvl4pPr>
            <a:lvl5pPr marL="0" marR="0" lvl="4" indent="0" algn="ctr" rtl="0">
              <a:lnSpc>
                <a:spcPct val="93000"/>
              </a:lnSpc>
              <a:spcBef>
                <a:spcPts val="0"/>
              </a:spcBef>
              <a:spcAft>
                <a:spcPts val="0"/>
              </a:spcAft>
              <a:buNone/>
              <a:defRPr sz="3600" b="1">
                <a:solidFill>
                  <a:srgbClr val="579D1C"/>
                </a:solidFill>
                <a:latin typeface="Calibri"/>
                <a:ea typeface="Calibri"/>
                <a:cs typeface="Calibri"/>
                <a:sym typeface="Calibri"/>
              </a:defRPr>
            </a:lvl5pPr>
            <a:lvl6pPr marL="0" marR="0" lvl="5" indent="0" algn="ctr" rtl="0">
              <a:lnSpc>
                <a:spcPct val="93000"/>
              </a:lnSpc>
              <a:spcBef>
                <a:spcPts val="0"/>
              </a:spcBef>
              <a:spcAft>
                <a:spcPts val="0"/>
              </a:spcAft>
              <a:buNone/>
              <a:defRPr sz="3600" b="1">
                <a:solidFill>
                  <a:srgbClr val="579D1C"/>
                </a:solidFill>
                <a:latin typeface="Calibri"/>
                <a:ea typeface="Calibri"/>
                <a:cs typeface="Calibri"/>
                <a:sym typeface="Calibri"/>
              </a:defRPr>
            </a:lvl6pPr>
            <a:lvl7pPr marL="0" marR="0" lvl="6" indent="0" algn="ctr" rtl="0">
              <a:lnSpc>
                <a:spcPct val="93000"/>
              </a:lnSpc>
              <a:spcBef>
                <a:spcPts val="0"/>
              </a:spcBef>
              <a:spcAft>
                <a:spcPts val="0"/>
              </a:spcAft>
              <a:buNone/>
              <a:defRPr sz="3600" b="1">
                <a:solidFill>
                  <a:srgbClr val="579D1C"/>
                </a:solidFill>
                <a:latin typeface="Calibri"/>
                <a:ea typeface="Calibri"/>
                <a:cs typeface="Calibri"/>
                <a:sym typeface="Calibri"/>
              </a:defRPr>
            </a:lvl7pPr>
            <a:lvl8pPr marL="0" marR="0" lvl="7" indent="0" algn="ctr" rtl="0">
              <a:lnSpc>
                <a:spcPct val="93000"/>
              </a:lnSpc>
              <a:spcBef>
                <a:spcPts val="0"/>
              </a:spcBef>
              <a:spcAft>
                <a:spcPts val="0"/>
              </a:spcAft>
              <a:buNone/>
              <a:defRPr sz="3600" b="1">
                <a:solidFill>
                  <a:srgbClr val="579D1C"/>
                </a:solidFill>
                <a:latin typeface="Calibri"/>
                <a:ea typeface="Calibri"/>
                <a:cs typeface="Calibri"/>
                <a:sym typeface="Calibri"/>
              </a:defRPr>
            </a:lvl8pPr>
            <a:lvl9pPr marL="0" marR="0" lvl="8" indent="0" algn="ctr" rtl="0">
              <a:lnSpc>
                <a:spcPct val="93000"/>
              </a:lnSpc>
              <a:spcBef>
                <a:spcPts val="0"/>
              </a:spcBef>
              <a:spcAft>
                <a:spcPts val="0"/>
              </a:spcAft>
              <a:buNone/>
              <a:defRPr sz="3600" b="1">
                <a:solidFill>
                  <a:srgbClr val="579D1C"/>
                </a:solidFill>
                <a:latin typeface="Calibri"/>
                <a:ea typeface="Calibri"/>
                <a:cs typeface="Calibri"/>
                <a:sym typeface="Calibri"/>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47"/>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2.xml"/><Relationship Id="rId1" Type="http://schemas.openxmlformats.org/officeDocument/2006/relationships/slideLayout" Target="../slideLayouts/slideLayout7.xml"/><Relationship Id="rId4" Type="http://schemas.openxmlformats.org/officeDocument/2006/relationships/image" Target="../media/image2.jpg"/></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9.xml"/><Relationship Id="rId1" Type="http://schemas.openxmlformats.org/officeDocument/2006/relationships/slideLayout" Target="../slideLayouts/slideLayout8.xml"/><Relationship Id="rId5" Type="http://schemas.openxmlformats.org/officeDocument/2006/relationships/image" Target="../media/image4.jpg"/><Relationship Id="rId4" Type="http://schemas.openxmlformats.org/officeDocument/2006/relationships/image" Target="../media/image3.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205978"/>
            <a:ext cx="8229600" cy="857400"/>
          </a:xfrm>
          <a:prstGeom prst="rect">
            <a:avLst/>
          </a:prstGeom>
          <a:noFill/>
          <a:ln>
            <a:noFill/>
          </a:ln>
        </p:spPr>
        <p:txBody>
          <a:bodyPr spcFirstLastPara="1" wrap="square" lIns="91425" tIns="91425" rIns="91425" bIns="91425" anchor="b" anchorCtr="0">
            <a:noAutofit/>
          </a:bodyPr>
          <a:lstStyle>
            <a:lvl1pPr lvl="0">
              <a:spcBef>
                <a:spcPts val="0"/>
              </a:spcBef>
              <a:spcAft>
                <a:spcPts val="0"/>
              </a:spcAft>
              <a:buClr>
                <a:schemeClr val="dk1"/>
              </a:buClr>
              <a:buSzPts val="3600"/>
              <a:buNone/>
              <a:defRPr sz="3600" b="1">
                <a:solidFill>
                  <a:schemeClr val="dk1"/>
                </a:solidFill>
              </a:defRPr>
            </a:lvl1pPr>
            <a:lvl2pPr lvl="1">
              <a:spcBef>
                <a:spcPts val="0"/>
              </a:spcBef>
              <a:spcAft>
                <a:spcPts val="0"/>
              </a:spcAft>
              <a:buClr>
                <a:schemeClr val="dk1"/>
              </a:buClr>
              <a:buSzPts val="3600"/>
              <a:buNone/>
              <a:defRPr sz="3600" b="1">
                <a:solidFill>
                  <a:schemeClr val="dk1"/>
                </a:solidFill>
              </a:defRPr>
            </a:lvl2pPr>
            <a:lvl3pPr lvl="2">
              <a:spcBef>
                <a:spcPts val="0"/>
              </a:spcBef>
              <a:spcAft>
                <a:spcPts val="0"/>
              </a:spcAft>
              <a:buClr>
                <a:schemeClr val="dk1"/>
              </a:buClr>
              <a:buSzPts val="3600"/>
              <a:buNone/>
              <a:defRPr sz="3600" b="1">
                <a:solidFill>
                  <a:schemeClr val="dk1"/>
                </a:solidFill>
              </a:defRPr>
            </a:lvl3pPr>
            <a:lvl4pPr lvl="3">
              <a:spcBef>
                <a:spcPts val="0"/>
              </a:spcBef>
              <a:spcAft>
                <a:spcPts val="0"/>
              </a:spcAft>
              <a:buClr>
                <a:schemeClr val="dk1"/>
              </a:buClr>
              <a:buSzPts val="3600"/>
              <a:buNone/>
              <a:defRPr sz="3600" b="1">
                <a:solidFill>
                  <a:schemeClr val="dk1"/>
                </a:solidFill>
              </a:defRPr>
            </a:lvl4pPr>
            <a:lvl5pPr lvl="4">
              <a:spcBef>
                <a:spcPts val="0"/>
              </a:spcBef>
              <a:spcAft>
                <a:spcPts val="0"/>
              </a:spcAft>
              <a:buClr>
                <a:schemeClr val="dk1"/>
              </a:buClr>
              <a:buSzPts val="3600"/>
              <a:buNone/>
              <a:defRPr sz="3600" b="1">
                <a:solidFill>
                  <a:schemeClr val="dk1"/>
                </a:solidFill>
              </a:defRPr>
            </a:lvl5pPr>
            <a:lvl6pPr lvl="5">
              <a:spcBef>
                <a:spcPts val="0"/>
              </a:spcBef>
              <a:spcAft>
                <a:spcPts val="0"/>
              </a:spcAft>
              <a:buClr>
                <a:schemeClr val="dk1"/>
              </a:buClr>
              <a:buSzPts val="3600"/>
              <a:buNone/>
              <a:defRPr sz="3600" b="1">
                <a:solidFill>
                  <a:schemeClr val="dk1"/>
                </a:solidFill>
              </a:defRPr>
            </a:lvl6pPr>
            <a:lvl7pPr lvl="6">
              <a:spcBef>
                <a:spcPts val="0"/>
              </a:spcBef>
              <a:spcAft>
                <a:spcPts val="0"/>
              </a:spcAft>
              <a:buClr>
                <a:schemeClr val="dk1"/>
              </a:buClr>
              <a:buSzPts val="3600"/>
              <a:buNone/>
              <a:defRPr sz="3600" b="1">
                <a:solidFill>
                  <a:schemeClr val="dk1"/>
                </a:solidFill>
              </a:defRPr>
            </a:lvl7pPr>
            <a:lvl8pPr lvl="7">
              <a:spcBef>
                <a:spcPts val="0"/>
              </a:spcBef>
              <a:spcAft>
                <a:spcPts val="0"/>
              </a:spcAft>
              <a:buClr>
                <a:schemeClr val="dk1"/>
              </a:buClr>
              <a:buSzPts val="3600"/>
              <a:buNone/>
              <a:defRPr sz="3600" b="1">
                <a:solidFill>
                  <a:schemeClr val="dk1"/>
                </a:solidFill>
              </a:defRPr>
            </a:lvl8pPr>
            <a:lvl9pPr lvl="8">
              <a:spcBef>
                <a:spcPts val="0"/>
              </a:spcBef>
              <a:spcAft>
                <a:spcPts val="0"/>
              </a:spcAft>
              <a:buClr>
                <a:schemeClr val="dk1"/>
              </a:buClr>
              <a:buSzPts val="3600"/>
              <a:buNone/>
              <a:defRPr sz="3600" b="1">
                <a:solidFill>
                  <a:schemeClr val="dk1"/>
                </a:solidFill>
              </a:defRPr>
            </a:lvl9pPr>
          </a:lstStyle>
          <a:p>
            <a:endParaRPr/>
          </a:p>
        </p:txBody>
      </p:sp>
      <p:sp>
        <p:nvSpPr>
          <p:cNvPr id="7" name="Google Shape;7;p1"/>
          <p:cNvSpPr txBox="1">
            <a:spLocks noGrp="1"/>
          </p:cNvSpPr>
          <p:nvPr>
            <p:ph type="body" idx="1"/>
          </p:nvPr>
        </p:nvSpPr>
        <p:spPr>
          <a:xfrm>
            <a:off x="457200" y="1200150"/>
            <a:ext cx="8229600" cy="3725700"/>
          </a:xfrm>
          <a:prstGeom prst="rect">
            <a:avLst/>
          </a:prstGeom>
          <a:noFill/>
          <a:ln>
            <a:noFill/>
          </a:ln>
        </p:spPr>
        <p:txBody>
          <a:bodyPr spcFirstLastPara="1" wrap="square" lIns="91425" tIns="91425" rIns="91425" bIns="91425" anchor="t" anchorCtr="0">
            <a:noAutofit/>
          </a:bodyPr>
          <a:lstStyle>
            <a:lvl1pPr marL="457200" lvl="0" indent="-419100">
              <a:spcBef>
                <a:spcPts val="600"/>
              </a:spcBef>
              <a:spcAft>
                <a:spcPts val="0"/>
              </a:spcAft>
              <a:buClr>
                <a:schemeClr val="dk1"/>
              </a:buClr>
              <a:buSzPts val="3000"/>
              <a:buChar char="●"/>
              <a:defRPr sz="3000">
                <a:solidFill>
                  <a:schemeClr val="dk1"/>
                </a:solidFill>
              </a:defRPr>
            </a:lvl1pPr>
            <a:lvl2pPr marL="914400" lvl="1" indent="-381000">
              <a:spcBef>
                <a:spcPts val="0"/>
              </a:spcBef>
              <a:spcAft>
                <a:spcPts val="0"/>
              </a:spcAft>
              <a:buClr>
                <a:schemeClr val="dk1"/>
              </a:buClr>
              <a:buSzPts val="2400"/>
              <a:buChar char="○"/>
              <a:defRPr sz="2400">
                <a:solidFill>
                  <a:schemeClr val="dk1"/>
                </a:solidFill>
              </a:defRPr>
            </a:lvl2pPr>
            <a:lvl3pPr marL="1371600" lvl="2" indent="-381000">
              <a:spcBef>
                <a:spcPts val="0"/>
              </a:spcBef>
              <a:spcAft>
                <a:spcPts val="0"/>
              </a:spcAft>
              <a:buClr>
                <a:schemeClr val="dk1"/>
              </a:buClr>
              <a:buSzPts val="2400"/>
              <a:buChar char="■"/>
              <a:defRPr sz="2400">
                <a:solidFill>
                  <a:schemeClr val="dk1"/>
                </a:solidFill>
              </a:defRPr>
            </a:lvl3pPr>
            <a:lvl4pPr marL="1828800" lvl="3" indent="-342900">
              <a:spcBef>
                <a:spcPts val="0"/>
              </a:spcBef>
              <a:spcAft>
                <a:spcPts val="0"/>
              </a:spcAft>
              <a:buClr>
                <a:schemeClr val="dk1"/>
              </a:buClr>
              <a:buSzPts val="1800"/>
              <a:buChar char="●"/>
              <a:defRPr sz="1800">
                <a:solidFill>
                  <a:schemeClr val="dk1"/>
                </a:solidFill>
              </a:defRPr>
            </a:lvl4pPr>
            <a:lvl5pPr marL="2286000" lvl="4" indent="-342900">
              <a:spcBef>
                <a:spcPts val="0"/>
              </a:spcBef>
              <a:spcAft>
                <a:spcPts val="0"/>
              </a:spcAft>
              <a:buClr>
                <a:schemeClr val="dk1"/>
              </a:buClr>
              <a:buSzPts val="1800"/>
              <a:buChar char="○"/>
              <a:defRPr sz="1800">
                <a:solidFill>
                  <a:schemeClr val="dk1"/>
                </a:solidFill>
              </a:defRPr>
            </a:lvl5pPr>
            <a:lvl6pPr marL="2743200" lvl="5" indent="-342900">
              <a:spcBef>
                <a:spcPts val="0"/>
              </a:spcBef>
              <a:spcAft>
                <a:spcPts val="0"/>
              </a:spcAft>
              <a:buClr>
                <a:schemeClr val="dk1"/>
              </a:buClr>
              <a:buSzPts val="1800"/>
              <a:buChar char="■"/>
              <a:defRPr sz="1800">
                <a:solidFill>
                  <a:schemeClr val="dk1"/>
                </a:solidFill>
              </a:defRPr>
            </a:lvl6pPr>
            <a:lvl7pPr marL="3200400" lvl="6" indent="-342900">
              <a:spcBef>
                <a:spcPts val="0"/>
              </a:spcBef>
              <a:spcAft>
                <a:spcPts val="0"/>
              </a:spcAft>
              <a:buClr>
                <a:schemeClr val="dk1"/>
              </a:buClr>
              <a:buSzPts val="1800"/>
              <a:buChar char="●"/>
              <a:defRPr sz="1800">
                <a:solidFill>
                  <a:schemeClr val="dk1"/>
                </a:solidFill>
              </a:defRPr>
            </a:lvl7pPr>
            <a:lvl8pPr marL="3657600" lvl="7" indent="-342900">
              <a:spcBef>
                <a:spcPts val="0"/>
              </a:spcBef>
              <a:spcAft>
                <a:spcPts val="0"/>
              </a:spcAft>
              <a:buClr>
                <a:schemeClr val="dk1"/>
              </a:buClr>
              <a:buSzPts val="1800"/>
              <a:buChar char="○"/>
              <a:defRPr sz="1800">
                <a:solidFill>
                  <a:schemeClr val="dk1"/>
                </a:solidFill>
              </a:defRPr>
            </a:lvl8pPr>
            <a:lvl9pPr marL="4114800" lvl="8" indent="-342900">
              <a:spcBef>
                <a:spcPts val="0"/>
              </a:spcBef>
              <a:spcAft>
                <a:spcPts val="0"/>
              </a:spcAft>
              <a:buClr>
                <a:schemeClr val="dk1"/>
              </a:buClr>
              <a:buSzPts val="1800"/>
              <a:buChar char="■"/>
              <a:defRPr sz="1800">
                <a:solidFill>
                  <a:schemeClr val="dk1"/>
                </a:solidFill>
              </a:defRPr>
            </a:lvl9pPr>
          </a:lstStyle>
          <a:p>
            <a:endParaRPr/>
          </a:p>
        </p:txBody>
      </p:sp>
      <p:sp>
        <p:nvSpPr>
          <p:cNvPr id="8" name="Google Shape;8;p1"/>
          <p:cNvSpPr txBox="1">
            <a:spLocks noGrp="1"/>
          </p:cNvSpPr>
          <p:nvPr>
            <p:ph type="sldNum" idx="12"/>
          </p:nvPr>
        </p:nvSpPr>
        <p:spPr>
          <a:xfrm>
            <a:off x="8556791" y="4749851"/>
            <a:ext cx="548700" cy="393600"/>
          </a:xfrm>
          <a:prstGeom prst="rect">
            <a:avLst/>
          </a:prstGeom>
          <a:noFill/>
          <a:ln>
            <a:noFill/>
          </a:ln>
        </p:spPr>
        <p:txBody>
          <a:bodyPr spcFirstLastPara="1" wrap="square" lIns="91425" tIns="91425" rIns="91425" bIns="91425" anchor="ctr" anchorCtr="0">
            <a:noAutofit/>
          </a:bodyPr>
          <a:lstStyle>
            <a:lvl1pPr lvl="0" algn="r">
              <a:buNone/>
              <a:defRPr sz="1300">
                <a:solidFill>
                  <a:schemeClr val="dk1"/>
                </a:solidFill>
              </a:defRPr>
            </a:lvl1pPr>
            <a:lvl2pPr lvl="1" algn="r">
              <a:buNone/>
              <a:defRPr sz="1300">
                <a:solidFill>
                  <a:schemeClr val="dk1"/>
                </a:solidFill>
              </a:defRPr>
            </a:lvl2pPr>
            <a:lvl3pPr lvl="2" algn="r">
              <a:buNone/>
              <a:defRPr sz="1300">
                <a:solidFill>
                  <a:schemeClr val="dk1"/>
                </a:solidFill>
              </a:defRPr>
            </a:lvl3pPr>
            <a:lvl4pPr lvl="3" algn="r">
              <a:buNone/>
              <a:defRPr sz="1300">
                <a:solidFill>
                  <a:schemeClr val="dk1"/>
                </a:solidFill>
              </a:defRPr>
            </a:lvl4pPr>
            <a:lvl5pPr lvl="4" algn="r">
              <a:buNone/>
              <a:defRPr sz="1300">
                <a:solidFill>
                  <a:schemeClr val="dk1"/>
                </a:solidFill>
              </a:defRPr>
            </a:lvl5pPr>
            <a:lvl6pPr lvl="5" algn="r">
              <a:buNone/>
              <a:defRPr sz="1300">
                <a:solidFill>
                  <a:schemeClr val="dk1"/>
                </a:solidFill>
              </a:defRPr>
            </a:lvl6pPr>
            <a:lvl7pPr lvl="6" algn="r">
              <a:buNone/>
              <a:defRPr sz="1300">
                <a:solidFill>
                  <a:schemeClr val="dk1"/>
                </a:solidFill>
              </a:defRPr>
            </a:lvl7pPr>
            <a:lvl8pPr lvl="7" algn="r">
              <a:buNone/>
              <a:defRPr sz="1300">
                <a:solidFill>
                  <a:schemeClr val="dk1"/>
                </a:solidFill>
              </a:defRPr>
            </a:lvl8pPr>
            <a:lvl9pPr lvl="8" algn="r">
              <a:buNone/>
              <a:defRPr sz="1300">
                <a:solidFill>
                  <a:schemeClr val="dk1"/>
                </a:solidFill>
              </a:defRPr>
            </a:lvl9pPr>
          </a:lstStyle>
          <a:p>
            <a:pPr marL="0" lvl="0" indent="0" algn="r" rtl="0">
              <a:spcBef>
                <a:spcPts val="0"/>
              </a:spcBef>
              <a:spcAft>
                <a:spcPts val="0"/>
              </a:spcAft>
              <a:buNone/>
            </a:pPr>
            <a:fld id="{00000000-1234-1234-1234-123412341234}" type="slidenum">
              <a:rPr lang="es"/>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30"/>
        <p:cNvGrpSpPr/>
        <p:nvPr/>
      </p:nvGrpSpPr>
      <p:grpSpPr>
        <a:xfrm>
          <a:off x="0" y="0"/>
          <a:ext cx="0" cy="0"/>
          <a:chOff x="0" y="0"/>
          <a:chExt cx="0" cy="0"/>
        </a:xfrm>
      </p:grpSpPr>
      <p:sp>
        <p:nvSpPr>
          <p:cNvPr id="31" name="Google Shape;31;p8"/>
          <p:cNvSpPr txBox="1">
            <a:spLocks noGrp="1"/>
          </p:cNvSpPr>
          <p:nvPr>
            <p:ph type="dt" idx="10"/>
          </p:nvPr>
        </p:nvSpPr>
        <p:spPr>
          <a:xfrm>
            <a:off x="456480" y="4685532"/>
            <a:ext cx="2118300" cy="345600"/>
          </a:xfrm>
          <a:prstGeom prst="rect">
            <a:avLst/>
          </a:prstGeom>
          <a:noFill/>
          <a:ln>
            <a:noFill/>
          </a:ln>
        </p:spPr>
        <p:txBody>
          <a:bodyPr spcFirstLastPara="1" wrap="square" lIns="82925" tIns="82925" rIns="82925" bIns="82925" anchor="t" anchorCtr="0">
            <a:noAutofit/>
          </a:bodyPr>
          <a:lstStyle>
            <a:lvl1pPr marL="0" marR="0" lvl="0" indent="-82550" algn="l" rtl="0">
              <a:lnSpc>
                <a:spcPct val="93000"/>
              </a:lnSpc>
              <a:spcBef>
                <a:spcPts val="0"/>
              </a:spcBef>
              <a:spcAft>
                <a:spcPts val="0"/>
              </a:spcAft>
              <a:buSzPts val="1300"/>
              <a:buChar char="●"/>
              <a:defRPr sz="1300"/>
            </a:lvl1pPr>
            <a:lvl2pPr marL="673100" marR="0" lvl="1" indent="-336550" algn="l" rtl="0">
              <a:lnSpc>
                <a:spcPct val="93000"/>
              </a:lnSpc>
              <a:spcBef>
                <a:spcPts val="0"/>
              </a:spcBef>
              <a:spcAft>
                <a:spcPts val="0"/>
              </a:spcAft>
              <a:buSzPts val="1300"/>
              <a:buChar char="○"/>
              <a:defRPr sz="1300"/>
            </a:lvl2pPr>
            <a:lvl3pPr marL="1041400" marR="0" lvl="2" indent="-298450" algn="l" rtl="0">
              <a:lnSpc>
                <a:spcPct val="93000"/>
              </a:lnSpc>
              <a:spcBef>
                <a:spcPts val="0"/>
              </a:spcBef>
              <a:spcAft>
                <a:spcPts val="0"/>
              </a:spcAft>
              <a:buSzPts val="1300"/>
              <a:buChar char="■"/>
              <a:defRPr sz="1300"/>
            </a:lvl3pPr>
            <a:lvl4pPr marL="1447800" marR="0" lvl="3" indent="-285750" algn="l" rtl="0">
              <a:lnSpc>
                <a:spcPct val="93000"/>
              </a:lnSpc>
              <a:spcBef>
                <a:spcPts val="0"/>
              </a:spcBef>
              <a:spcAft>
                <a:spcPts val="0"/>
              </a:spcAft>
              <a:buSzPts val="1300"/>
              <a:buChar char="●"/>
              <a:defRPr sz="1300"/>
            </a:lvl4pPr>
            <a:lvl5pPr marL="1866900" marR="0" lvl="4" indent="-285750" algn="l" rtl="0">
              <a:lnSpc>
                <a:spcPct val="93000"/>
              </a:lnSpc>
              <a:spcBef>
                <a:spcPts val="0"/>
              </a:spcBef>
              <a:spcAft>
                <a:spcPts val="0"/>
              </a:spcAft>
              <a:buSzPts val="1300"/>
              <a:buChar char="○"/>
              <a:defRPr sz="1300"/>
            </a:lvl5pPr>
            <a:lvl6pPr marL="2286000" marR="0" lvl="5" indent="-298450" algn="l" rtl="0">
              <a:lnSpc>
                <a:spcPct val="93000"/>
              </a:lnSpc>
              <a:spcBef>
                <a:spcPts val="0"/>
              </a:spcBef>
              <a:spcAft>
                <a:spcPts val="0"/>
              </a:spcAft>
              <a:buSzPts val="1300"/>
              <a:buChar char="■"/>
              <a:defRPr sz="1300"/>
            </a:lvl6pPr>
            <a:lvl7pPr marL="3111500" marR="0" lvl="6" indent="-285750" algn="l" rtl="0">
              <a:lnSpc>
                <a:spcPct val="93000"/>
              </a:lnSpc>
              <a:spcBef>
                <a:spcPts val="0"/>
              </a:spcBef>
              <a:spcAft>
                <a:spcPts val="0"/>
              </a:spcAft>
              <a:buSzPts val="1300"/>
              <a:buChar char="●"/>
              <a:defRPr sz="1300"/>
            </a:lvl7pPr>
            <a:lvl8pPr marL="4356100" marR="0" lvl="7" indent="-285750" algn="l" rtl="0">
              <a:lnSpc>
                <a:spcPct val="93000"/>
              </a:lnSpc>
              <a:spcBef>
                <a:spcPts val="0"/>
              </a:spcBef>
              <a:spcAft>
                <a:spcPts val="0"/>
              </a:spcAft>
              <a:buSzPts val="1300"/>
              <a:buChar char="○"/>
              <a:defRPr sz="1300"/>
            </a:lvl8pPr>
            <a:lvl9pPr marL="6019800" marR="0" lvl="8" indent="-298450" algn="l" rtl="0">
              <a:lnSpc>
                <a:spcPct val="93000"/>
              </a:lnSpc>
              <a:spcBef>
                <a:spcPts val="0"/>
              </a:spcBef>
              <a:spcAft>
                <a:spcPts val="0"/>
              </a:spcAft>
              <a:buSzPts val="1300"/>
              <a:buChar char="■"/>
              <a:defRPr sz="1300"/>
            </a:lvl9pPr>
          </a:lstStyle>
          <a:p>
            <a:endParaRPr/>
          </a:p>
        </p:txBody>
      </p:sp>
      <p:sp>
        <p:nvSpPr>
          <p:cNvPr id="32" name="Google Shape;32;p8"/>
          <p:cNvSpPr txBox="1">
            <a:spLocks noGrp="1"/>
          </p:cNvSpPr>
          <p:nvPr>
            <p:ph type="ftr" idx="11"/>
          </p:nvPr>
        </p:nvSpPr>
        <p:spPr>
          <a:xfrm>
            <a:off x="3127680" y="4685532"/>
            <a:ext cx="2887200" cy="345600"/>
          </a:xfrm>
          <a:prstGeom prst="rect">
            <a:avLst/>
          </a:prstGeom>
          <a:noFill/>
          <a:ln>
            <a:noFill/>
          </a:ln>
        </p:spPr>
        <p:txBody>
          <a:bodyPr spcFirstLastPara="1" wrap="square" lIns="82925" tIns="82925" rIns="82925" bIns="82925" anchor="t" anchorCtr="0">
            <a:noAutofit/>
          </a:bodyPr>
          <a:lstStyle>
            <a:lvl1pPr marL="0" marR="0" lvl="0" indent="-82550" algn="l" rtl="0">
              <a:lnSpc>
                <a:spcPct val="93000"/>
              </a:lnSpc>
              <a:spcBef>
                <a:spcPts val="0"/>
              </a:spcBef>
              <a:spcAft>
                <a:spcPts val="0"/>
              </a:spcAft>
              <a:buSzPts val="1300"/>
              <a:buChar char="●"/>
              <a:defRPr sz="1300"/>
            </a:lvl1pPr>
            <a:lvl2pPr marL="673100" marR="0" lvl="1" indent="-336550" algn="l" rtl="0">
              <a:lnSpc>
                <a:spcPct val="93000"/>
              </a:lnSpc>
              <a:spcBef>
                <a:spcPts val="0"/>
              </a:spcBef>
              <a:spcAft>
                <a:spcPts val="0"/>
              </a:spcAft>
              <a:buSzPts val="1300"/>
              <a:buChar char="○"/>
              <a:defRPr sz="1300"/>
            </a:lvl2pPr>
            <a:lvl3pPr marL="1041400" marR="0" lvl="2" indent="-298450" algn="l" rtl="0">
              <a:lnSpc>
                <a:spcPct val="93000"/>
              </a:lnSpc>
              <a:spcBef>
                <a:spcPts val="0"/>
              </a:spcBef>
              <a:spcAft>
                <a:spcPts val="0"/>
              </a:spcAft>
              <a:buSzPts val="1300"/>
              <a:buChar char="■"/>
              <a:defRPr sz="1300"/>
            </a:lvl3pPr>
            <a:lvl4pPr marL="1447800" marR="0" lvl="3" indent="-285750" algn="l" rtl="0">
              <a:lnSpc>
                <a:spcPct val="93000"/>
              </a:lnSpc>
              <a:spcBef>
                <a:spcPts val="0"/>
              </a:spcBef>
              <a:spcAft>
                <a:spcPts val="0"/>
              </a:spcAft>
              <a:buSzPts val="1300"/>
              <a:buChar char="●"/>
              <a:defRPr sz="1300"/>
            </a:lvl4pPr>
            <a:lvl5pPr marL="1866900" marR="0" lvl="4" indent="-285750" algn="l" rtl="0">
              <a:lnSpc>
                <a:spcPct val="93000"/>
              </a:lnSpc>
              <a:spcBef>
                <a:spcPts val="0"/>
              </a:spcBef>
              <a:spcAft>
                <a:spcPts val="0"/>
              </a:spcAft>
              <a:buSzPts val="1300"/>
              <a:buChar char="○"/>
              <a:defRPr sz="1300"/>
            </a:lvl5pPr>
            <a:lvl6pPr marL="2286000" marR="0" lvl="5" indent="-298450" algn="l" rtl="0">
              <a:lnSpc>
                <a:spcPct val="93000"/>
              </a:lnSpc>
              <a:spcBef>
                <a:spcPts val="0"/>
              </a:spcBef>
              <a:spcAft>
                <a:spcPts val="0"/>
              </a:spcAft>
              <a:buSzPts val="1300"/>
              <a:buChar char="■"/>
              <a:defRPr sz="1300"/>
            </a:lvl6pPr>
            <a:lvl7pPr marL="3111500" marR="0" lvl="6" indent="-285750" algn="l" rtl="0">
              <a:lnSpc>
                <a:spcPct val="93000"/>
              </a:lnSpc>
              <a:spcBef>
                <a:spcPts val="0"/>
              </a:spcBef>
              <a:spcAft>
                <a:spcPts val="0"/>
              </a:spcAft>
              <a:buSzPts val="1300"/>
              <a:buChar char="●"/>
              <a:defRPr sz="1300"/>
            </a:lvl7pPr>
            <a:lvl8pPr marL="4356100" marR="0" lvl="7" indent="-285750" algn="l" rtl="0">
              <a:lnSpc>
                <a:spcPct val="93000"/>
              </a:lnSpc>
              <a:spcBef>
                <a:spcPts val="0"/>
              </a:spcBef>
              <a:spcAft>
                <a:spcPts val="0"/>
              </a:spcAft>
              <a:buSzPts val="1300"/>
              <a:buChar char="○"/>
              <a:defRPr sz="1300"/>
            </a:lvl8pPr>
            <a:lvl9pPr marL="6019800" marR="0" lvl="8" indent="-298450" algn="l" rtl="0">
              <a:lnSpc>
                <a:spcPct val="93000"/>
              </a:lnSpc>
              <a:spcBef>
                <a:spcPts val="0"/>
              </a:spcBef>
              <a:spcAft>
                <a:spcPts val="0"/>
              </a:spcAft>
              <a:buSzPts val="1300"/>
              <a:buChar char="■"/>
              <a:defRPr sz="1300"/>
            </a:lvl9pPr>
          </a:lstStyle>
          <a:p>
            <a:endParaRPr/>
          </a:p>
        </p:txBody>
      </p:sp>
      <p:sp>
        <p:nvSpPr>
          <p:cNvPr id="33" name="Google Shape;33;p8"/>
          <p:cNvSpPr txBox="1">
            <a:spLocks noGrp="1"/>
          </p:cNvSpPr>
          <p:nvPr>
            <p:ph type="sldNum" idx="12"/>
          </p:nvPr>
        </p:nvSpPr>
        <p:spPr>
          <a:xfrm>
            <a:off x="6556320" y="4685532"/>
            <a:ext cx="2118300" cy="345600"/>
          </a:xfrm>
          <a:prstGeom prst="rect">
            <a:avLst/>
          </a:prstGeom>
          <a:noFill/>
          <a:ln>
            <a:noFill/>
          </a:ln>
        </p:spPr>
        <p:txBody>
          <a:bodyPr spcFirstLastPara="1" wrap="square" lIns="0" tIns="0" rIns="0" bIns="0" anchor="t" anchorCtr="0">
            <a:noAutofit/>
          </a:bodyPr>
          <a:lstStyle>
            <a:lvl1pPr marL="0" marR="0" lvl="0" indent="0" algn="l" rtl="0">
              <a:lnSpc>
                <a:spcPct val="93000"/>
              </a:lnSpc>
              <a:spcBef>
                <a:spcPts val="0"/>
              </a:spcBef>
              <a:spcAft>
                <a:spcPts val="0"/>
              </a:spcAft>
              <a:buClr>
                <a:srgbClr val="000000"/>
              </a:buClr>
              <a:buFont typeface="Arial"/>
              <a:buNone/>
              <a:defRPr sz="1600" b="0" i="0" u="none" strike="noStrike" cap="none">
                <a:solidFill>
                  <a:srgbClr val="000000"/>
                </a:solidFill>
                <a:latin typeface="Arial"/>
                <a:ea typeface="Arial"/>
                <a:cs typeface="Arial"/>
                <a:sym typeface="Arial"/>
              </a:defRPr>
            </a:lvl1pPr>
            <a:lvl2pPr marL="0" marR="0" lvl="1" indent="0" algn="l" rtl="0">
              <a:lnSpc>
                <a:spcPct val="93000"/>
              </a:lnSpc>
              <a:spcBef>
                <a:spcPts val="0"/>
              </a:spcBef>
              <a:spcAft>
                <a:spcPts val="0"/>
              </a:spcAft>
              <a:buClr>
                <a:srgbClr val="000000"/>
              </a:buClr>
              <a:buFont typeface="Arial"/>
              <a:buNone/>
              <a:defRPr sz="1600" b="0" i="0" u="none" strike="noStrike" cap="none">
                <a:solidFill>
                  <a:srgbClr val="000000"/>
                </a:solidFill>
                <a:latin typeface="Arial"/>
                <a:ea typeface="Arial"/>
                <a:cs typeface="Arial"/>
                <a:sym typeface="Arial"/>
              </a:defRPr>
            </a:lvl2pPr>
            <a:lvl3pPr marL="0" marR="0" lvl="2" indent="0" algn="l" rtl="0">
              <a:lnSpc>
                <a:spcPct val="93000"/>
              </a:lnSpc>
              <a:spcBef>
                <a:spcPts val="0"/>
              </a:spcBef>
              <a:spcAft>
                <a:spcPts val="0"/>
              </a:spcAft>
              <a:buClr>
                <a:srgbClr val="000000"/>
              </a:buClr>
              <a:buFont typeface="Arial"/>
              <a:buNone/>
              <a:defRPr sz="1600" b="0" i="0" u="none" strike="noStrike" cap="none">
                <a:solidFill>
                  <a:srgbClr val="000000"/>
                </a:solidFill>
                <a:latin typeface="Arial"/>
                <a:ea typeface="Arial"/>
                <a:cs typeface="Arial"/>
                <a:sym typeface="Arial"/>
              </a:defRPr>
            </a:lvl3pPr>
            <a:lvl4pPr marL="0" marR="0" lvl="3" indent="0" algn="l" rtl="0">
              <a:lnSpc>
                <a:spcPct val="93000"/>
              </a:lnSpc>
              <a:spcBef>
                <a:spcPts val="0"/>
              </a:spcBef>
              <a:spcAft>
                <a:spcPts val="0"/>
              </a:spcAft>
              <a:buClr>
                <a:srgbClr val="000000"/>
              </a:buClr>
              <a:buFont typeface="Arial"/>
              <a:buNone/>
              <a:defRPr sz="1600" b="0" i="0" u="none" strike="noStrike" cap="none">
                <a:solidFill>
                  <a:srgbClr val="000000"/>
                </a:solidFill>
                <a:latin typeface="Arial"/>
                <a:ea typeface="Arial"/>
                <a:cs typeface="Arial"/>
                <a:sym typeface="Arial"/>
              </a:defRPr>
            </a:lvl4pPr>
            <a:lvl5pPr marL="0" marR="0" lvl="4" indent="0" algn="l" rtl="0">
              <a:lnSpc>
                <a:spcPct val="93000"/>
              </a:lnSpc>
              <a:spcBef>
                <a:spcPts val="0"/>
              </a:spcBef>
              <a:spcAft>
                <a:spcPts val="0"/>
              </a:spcAft>
              <a:buClr>
                <a:srgbClr val="000000"/>
              </a:buClr>
              <a:buFont typeface="Arial"/>
              <a:buNone/>
              <a:defRPr sz="1600" b="0" i="0" u="none" strike="noStrike" cap="none">
                <a:solidFill>
                  <a:srgbClr val="000000"/>
                </a:solidFill>
                <a:latin typeface="Arial"/>
                <a:ea typeface="Arial"/>
                <a:cs typeface="Arial"/>
                <a:sym typeface="Arial"/>
              </a:defRPr>
            </a:lvl5pPr>
            <a:lvl6pPr marL="0" marR="0" lvl="5" indent="0" algn="l" rtl="0">
              <a:lnSpc>
                <a:spcPct val="93000"/>
              </a:lnSpc>
              <a:spcBef>
                <a:spcPts val="0"/>
              </a:spcBef>
              <a:spcAft>
                <a:spcPts val="0"/>
              </a:spcAft>
              <a:buClr>
                <a:srgbClr val="000000"/>
              </a:buClr>
              <a:buFont typeface="Arial"/>
              <a:buNone/>
              <a:defRPr sz="1600" b="0" i="0" u="none" strike="noStrike" cap="none">
                <a:solidFill>
                  <a:srgbClr val="000000"/>
                </a:solidFill>
                <a:latin typeface="Arial"/>
                <a:ea typeface="Arial"/>
                <a:cs typeface="Arial"/>
                <a:sym typeface="Arial"/>
              </a:defRPr>
            </a:lvl6pPr>
            <a:lvl7pPr marL="0" marR="0" lvl="6" indent="0" algn="l" rtl="0">
              <a:lnSpc>
                <a:spcPct val="93000"/>
              </a:lnSpc>
              <a:spcBef>
                <a:spcPts val="0"/>
              </a:spcBef>
              <a:spcAft>
                <a:spcPts val="0"/>
              </a:spcAft>
              <a:buClr>
                <a:srgbClr val="000000"/>
              </a:buClr>
              <a:buFont typeface="Arial"/>
              <a:buNone/>
              <a:defRPr sz="1600" b="0" i="0" u="none" strike="noStrike" cap="none">
                <a:solidFill>
                  <a:srgbClr val="000000"/>
                </a:solidFill>
                <a:latin typeface="Arial"/>
                <a:ea typeface="Arial"/>
                <a:cs typeface="Arial"/>
                <a:sym typeface="Arial"/>
              </a:defRPr>
            </a:lvl7pPr>
            <a:lvl8pPr marL="0" marR="0" lvl="7" indent="0" algn="l" rtl="0">
              <a:lnSpc>
                <a:spcPct val="93000"/>
              </a:lnSpc>
              <a:spcBef>
                <a:spcPts val="0"/>
              </a:spcBef>
              <a:spcAft>
                <a:spcPts val="0"/>
              </a:spcAft>
              <a:buClr>
                <a:srgbClr val="000000"/>
              </a:buClr>
              <a:buFont typeface="Arial"/>
              <a:buNone/>
              <a:defRPr sz="1600" b="0" i="0" u="none" strike="noStrike" cap="none">
                <a:solidFill>
                  <a:srgbClr val="000000"/>
                </a:solidFill>
                <a:latin typeface="Arial"/>
                <a:ea typeface="Arial"/>
                <a:cs typeface="Arial"/>
                <a:sym typeface="Arial"/>
              </a:defRPr>
            </a:lvl8pPr>
            <a:lvl9pPr marL="0" marR="0" lvl="8" indent="0" algn="l" rtl="0">
              <a:lnSpc>
                <a:spcPct val="93000"/>
              </a:lnSpc>
              <a:spcBef>
                <a:spcPts val="0"/>
              </a:spcBef>
              <a:spcAft>
                <a:spcPts val="0"/>
              </a:spcAft>
              <a:buClr>
                <a:srgbClr val="000000"/>
              </a:buClr>
              <a:buFont typeface="Arial"/>
              <a:buNone/>
              <a:defRPr sz="16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s"/>
              <a:t>‹Nº›</a:t>
            </a:fld>
            <a:endParaRPr sz="1300"/>
          </a:p>
        </p:txBody>
      </p:sp>
      <p:pic>
        <p:nvPicPr>
          <p:cNvPr id="34" name="Google Shape;34;p8" descr="3_1.jpg"/>
          <p:cNvPicPr preferRelativeResize="0"/>
          <p:nvPr/>
        </p:nvPicPr>
        <p:blipFill>
          <a:blip r:embed="rId3">
            <a:alphaModFix/>
          </a:blip>
          <a:stretch>
            <a:fillRect/>
          </a:stretch>
        </p:blipFill>
        <p:spPr>
          <a:xfrm>
            <a:off x="0" y="-9525"/>
            <a:ext cx="9144024" cy="5143500"/>
          </a:xfrm>
          <a:prstGeom prst="rect">
            <a:avLst/>
          </a:prstGeom>
          <a:noFill/>
          <a:ln>
            <a:noFill/>
          </a:ln>
        </p:spPr>
      </p:pic>
      <p:pic>
        <p:nvPicPr>
          <p:cNvPr id="35" name="Google Shape;35;p8" descr="1_1.jpg"/>
          <p:cNvPicPr preferRelativeResize="0"/>
          <p:nvPr/>
        </p:nvPicPr>
        <p:blipFill>
          <a:blip r:embed="rId4">
            <a:alphaModFix/>
          </a:blip>
          <a:stretch>
            <a:fillRect/>
          </a:stretch>
        </p:blipFill>
        <p:spPr>
          <a:xfrm>
            <a:off x="0" y="0"/>
            <a:ext cx="9144000" cy="51435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4"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7"/>
        <p:cNvGrpSpPr/>
        <p:nvPr/>
      </p:nvGrpSpPr>
      <p:grpSpPr>
        <a:xfrm>
          <a:off x="0" y="0"/>
          <a:ext cx="0" cy="0"/>
          <a:chOff x="0" y="0"/>
          <a:chExt cx="0" cy="0"/>
        </a:xfrm>
      </p:grpSpPr>
      <p:sp>
        <p:nvSpPr>
          <p:cNvPr id="38" name="Google Shape;38;p10"/>
          <p:cNvSpPr txBox="1">
            <a:spLocks noGrp="1"/>
          </p:cNvSpPr>
          <p:nvPr>
            <p:ph type="title"/>
          </p:nvPr>
        </p:nvSpPr>
        <p:spPr>
          <a:xfrm>
            <a:off x="3265920" y="205222"/>
            <a:ext cx="5407200" cy="849900"/>
          </a:xfrm>
          <a:prstGeom prst="rect">
            <a:avLst/>
          </a:prstGeom>
          <a:noFill/>
          <a:ln>
            <a:noFill/>
          </a:ln>
        </p:spPr>
        <p:txBody>
          <a:bodyPr spcFirstLastPara="1" wrap="square" lIns="82925" tIns="82925" rIns="82925" bIns="82925" anchor="ctr" anchorCtr="0">
            <a:noAutofit/>
          </a:bodyPr>
          <a:lstStyle>
            <a:lvl1pPr marL="0" marR="0" lvl="0" indent="-82550" algn="ctr" rtl="0">
              <a:lnSpc>
                <a:spcPct val="93000"/>
              </a:lnSpc>
              <a:spcBef>
                <a:spcPts val="0"/>
              </a:spcBef>
              <a:spcAft>
                <a:spcPts val="0"/>
              </a:spcAft>
              <a:buSzPts val="1300"/>
              <a:buChar char="●"/>
              <a:defRPr sz="1300"/>
            </a:lvl1pPr>
            <a:lvl2pPr marL="673100" marR="0" lvl="1" indent="-336550" algn="ctr" rtl="0">
              <a:lnSpc>
                <a:spcPct val="93000"/>
              </a:lnSpc>
              <a:spcBef>
                <a:spcPts val="0"/>
              </a:spcBef>
              <a:spcAft>
                <a:spcPts val="0"/>
              </a:spcAft>
              <a:buSzPts val="1300"/>
              <a:buChar char="○"/>
              <a:defRPr sz="1300"/>
            </a:lvl2pPr>
            <a:lvl3pPr marL="1041400" marR="0" lvl="2" indent="-298450" algn="ctr" rtl="0">
              <a:lnSpc>
                <a:spcPct val="93000"/>
              </a:lnSpc>
              <a:spcBef>
                <a:spcPts val="0"/>
              </a:spcBef>
              <a:spcAft>
                <a:spcPts val="0"/>
              </a:spcAft>
              <a:buSzPts val="1300"/>
              <a:buChar char="■"/>
              <a:defRPr sz="1300"/>
            </a:lvl3pPr>
            <a:lvl4pPr marL="1447800" marR="0" lvl="3" indent="-285750" algn="ctr" rtl="0">
              <a:lnSpc>
                <a:spcPct val="93000"/>
              </a:lnSpc>
              <a:spcBef>
                <a:spcPts val="0"/>
              </a:spcBef>
              <a:spcAft>
                <a:spcPts val="0"/>
              </a:spcAft>
              <a:buSzPts val="1300"/>
              <a:buChar char="●"/>
              <a:defRPr sz="1300"/>
            </a:lvl4pPr>
            <a:lvl5pPr marL="1866900" marR="0" lvl="4" indent="-285750" algn="ctr" rtl="0">
              <a:lnSpc>
                <a:spcPct val="93000"/>
              </a:lnSpc>
              <a:spcBef>
                <a:spcPts val="0"/>
              </a:spcBef>
              <a:spcAft>
                <a:spcPts val="0"/>
              </a:spcAft>
              <a:buSzPts val="1300"/>
              <a:buChar char="○"/>
              <a:defRPr sz="1300"/>
            </a:lvl5pPr>
            <a:lvl6pPr marL="2286000" marR="0" lvl="5" indent="-298450" algn="ctr" rtl="0">
              <a:lnSpc>
                <a:spcPct val="93000"/>
              </a:lnSpc>
              <a:spcBef>
                <a:spcPts val="0"/>
              </a:spcBef>
              <a:spcAft>
                <a:spcPts val="0"/>
              </a:spcAft>
              <a:buSzPts val="1300"/>
              <a:buChar char="■"/>
              <a:defRPr sz="1300"/>
            </a:lvl6pPr>
            <a:lvl7pPr marL="3111500" marR="0" lvl="6" indent="-285750" algn="ctr" rtl="0">
              <a:lnSpc>
                <a:spcPct val="93000"/>
              </a:lnSpc>
              <a:spcBef>
                <a:spcPts val="0"/>
              </a:spcBef>
              <a:spcAft>
                <a:spcPts val="0"/>
              </a:spcAft>
              <a:buSzPts val="1300"/>
              <a:buChar char="●"/>
              <a:defRPr sz="1300"/>
            </a:lvl7pPr>
            <a:lvl8pPr marL="4356100" marR="0" lvl="7" indent="-285750" algn="ctr" rtl="0">
              <a:lnSpc>
                <a:spcPct val="93000"/>
              </a:lnSpc>
              <a:spcBef>
                <a:spcPts val="0"/>
              </a:spcBef>
              <a:spcAft>
                <a:spcPts val="0"/>
              </a:spcAft>
              <a:buSzPts val="1300"/>
              <a:buChar char="○"/>
              <a:defRPr sz="1300"/>
            </a:lvl8pPr>
            <a:lvl9pPr marL="6019800" marR="0" lvl="8" indent="-298450" algn="ctr" rtl="0">
              <a:lnSpc>
                <a:spcPct val="93000"/>
              </a:lnSpc>
              <a:spcBef>
                <a:spcPts val="0"/>
              </a:spcBef>
              <a:spcAft>
                <a:spcPts val="0"/>
              </a:spcAft>
              <a:buSzPts val="1300"/>
              <a:buChar char="■"/>
              <a:defRPr sz="1300"/>
            </a:lvl9pPr>
          </a:lstStyle>
          <a:p>
            <a:endParaRPr/>
          </a:p>
        </p:txBody>
      </p:sp>
      <p:sp>
        <p:nvSpPr>
          <p:cNvPr id="39" name="Google Shape;39;p10"/>
          <p:cNvSpPr txBox="1">
            <a:spLocks noGrp="1"/>
          </p:cNvSpPr>
          <p:nvPr>
            <p:ph type="body" idx="1"/>
          </p:nvPr>
        </p:nvSpPr>
        <p:spPr>
          <a:xfrm>
            <a:off x="456480" y="1203246"/>
            <a:ext cx="8216700" cy="3386100"/>
          </a:xfrm>
          <a:prstGeom prst="rect">
            <a:avLst/>
          </a:prstGeom>
          <a:noFill/>
          <a:ln>
            <a:noFill/>
          </a:ln>
        </p:spPr>
        <p:txBody>
          <a:bodyPr spcFirstLastPara="1" wrap="square" lIns="82925" tIns="82925" rIns="82925" bIns="82925" anchor="t" anchorCtr="0">
            <a:noAutofit/>
          </a:bodyPr>
          <a:lstStyle>
            <a:lvl1pPr marL="457200" marR="0" lvl="0" indent="-311150" algn="l" rtl="0">
              <a:lnSpc>
                <a:spcPct val="93000"/>
              </a:lnSpc>
              <a:spcBef>
                <a:spcPts val="0"/>
              </a:spcBef>
              <a:spcAft>
                <a:spcPts val="0"/>
              </a:spcAft>
              <a:buSzPts val="1300"/>
              <a:buChar char="●"/>
              <a:defRPr sz="1300"/>
            </a:lvl1pPr>
            <a:lvl2pPr marL="914400" marR="0" lvl="1" indent="-311150" algn="l" rtl="0">
              <a:lnSpc>
                <a:spcPct val="93000"/>
              </a:lnSpc>
              <a:spcBef>
                <a:spcPts val="1300"/>
              </a:spcBef>
              <a:spcAft>
                <a:spcPts val="0"/>
              </a:spcAft>
              <a:buSzPts val="1300"/>
              <a:buChar char="○"/>
              <a:defRPr sz="1300"/>
            </a:lvl2pPr>
            <a:lvl3pPr marL="1371600" marR="0" lvl="2" indent="-311150" algn="l" rtl="0">
              <a:lnSpc>
                <a:spcPct val="93000"/>
              </a:lnSpc>
              <a:spcBef>
                <a:spcPts val="1000"/>
              </a:spcBef>
              <a:spcAft>
                <a:spcPts val="0"/>
              </a:spcAft>
              <a:buSzPts val="1300"/>
              <a:buChar char="■"/>
              <a:defRPr sz="1300"/>
            </a:lvl3pPr>
            <a:lvl4pPr marL="1828800" marR="0" lvl="3" indent="-311150" algn="l" rtl="0">
              <a:lnSpc>
                <a:spcPct val="93000"/>
              </a:lnSpc>
              <a:spcBef>
                <a:spcPts val="700"/>
              </a:spcBef>
              <a:spcAft>
                <a:spcPts val="0"/>
              </a:spcAft>
              <a:buSzPts val="1300"/>
              <a:buChar char="●"/>
              <a:defRPr sz="1300"/>
            </a:lvl4pPr>
            <a:lvl5pPr marL="2286000" marR="0" lvl="4" indent="-311150" algn="l" rtl="0">
              <a:lnSpc>
                <a:spcPct val="93000"/>
              </a:lnSpc>
              <a:spcBef>
                <a:spcPts val="500"/>
              </a:spcBef>
              <a:spcAft>
                <a:spcPts val="0"/>
              </a:spcAft>
              <a:buSzPts val="1300"/>
              <a:buChar char="○"/>
              <a:defRPr sz="1300"/>
            </a:lvl5pPr>
            <a:lvl6pPr marL="2743200" marR="0" lvl="5" indent="-311150" algn="l" rtl="0">
              <a:lnSpc>
                <a:spcPct val="93000"/>
              </a:lnSpc>
              <a:spcBef>
                <a:spcPts val="200"/>
              </a:spcBef>
              <a:spcAft>
                <a:spcPts val="0"/>
              </a:spcAft>
              <a:buSzPts val="1300"/>
              <a:buChar char="■"/>
              <a:defRPr sz="1300"/>
            </a:lvl6pPr>
            <a:lvl7pPr marL="3200400" marR="0" lvl="6" indent="-311150" algn="l" rtl="0">
              <a:lnSpc>
                <a:spcPct val="93000"/>
              </a:lnSpc>
              <a:spcBef>
                <a:spcPts val="200"/>
              </a:spcBef>
              <a:spcAft>
                <a:spcPts val="0"/>
              </a:spcAft>
              <a:buSzPts val="1300"/>
              <a:buChar char="●"/>
              <a:defRPr sz="1300"/>
            </a:lvl7pPr>
            <a:lvl8pPr marL="3657600" marR="0" lvl="7" indent="-311150" algn="l" rtl="0">
              <a:lnSpc>
                <a:spcPct val="93000"/>
              </a:lnSpc>
              <a:spcBef>
                <a:spcPts val="200"/>
              </a:spcBef>
              <a:spcAft>
                <a:spcPts val="0"/>
              </a:spcAft>
              <a:buSzPts val="1300"/>
              <a:buChar char="○"/>
              <a:defRPr sz="1300"/>
            </a:lvl8pPr>
            <a:lvl9pPr marL="4114800" marR="0" lvl="8" indent="-311150" algn="l" rtl="0">
              <a:lnSpc>
                <a:spcPct val="93000"/>
              </a:lnSpc>
              <a:spcBef>
                <a:spcPts val="200"/>
              </a:spcBef>
              <a:spcAft>
                <a:spcPts val="200"/>
              </a:spcAft>
              <a:buSzPts val="1300"/>
              <a:buChar char="■"/>
              <a:defRPr sz="1300"/>
            </a:lvl9pPr>
          </a:lstStyle>
          <a:p>
            <a:endParaRPr/>
          </a:p>
        </p:txBody>
      </p:sp>
      <p:sp>
        <p:nvSpPr>
          <p:cNvPr id="40" name="Google Shape;40;p10"/>
          <p:cNvSpPr txBox="1">
            <a:spLocks noGrp="1"/>
          </p:cNvSpPr>
          <p:nvPr>
            <p:ph type="dt" idx="10"/>
          </p:nvPr>
        </p:nvSpPr>
        <p:spPr>
          <a:xfrm>
            <a:off x="456480" y="4685532"/>
            <a:ext cx="2118300" cy="345600"/>
          </a:xfrm>
          <a:prstGeom prst="rect">
            <a:avLst/>
          </a:prstGeom>
          <a:noFill/>
          <a:ln>
            <a:noFill/>
          </a:ln>
        </p:spPr>
        <p:txBody>
          <a:bodyPr spcFirstLastPara="1" wrap="square" lIns="82925" tIns="82925" rIns="82925" bIns="82925" anchor="t" anchorCtr="0">
            <a:noAutofit/>
          </a:bodyPr>
          <a:lstStyle>
            <a:lvl1pPr marL="0" marR="0" lvl="0" indent="-82550" algn="l" rtl="0">
              <a:lnSpc>
                <a:spcPct val="95000"/>
              </a:lnSpc>
              <a:spcBef>
                <a:spcPts val="0"/>
              </a:spcBef>
              <a:spcAft>
                <a:spcPts val="0"/>
              </a:spcAft>
              <a:buSzPts val="1300"/>
              <a:buChar char="●"/>
              <a:defRPr sz="1300"/>
            </a:lvl1pPr>
            <a:lvl2pPr marL="673100" marR="0" lvl="1" indent="-336550" algn="l" rtl="0">
              <a:lnSpc>
                <a:spcPct val="93000"/>
              </a:lnSpc>
              <a:spcBef>
                <a:spcPts val="0"/>
              </a:spcBef>
              <a:spcAft>
                <a:spcPts val="0"/>
              </a:spcAft>
              <a:buSzPts val="1300"/>
              <a:buChar char="○"/>
              <a:defRPr sz="1300"/>
            </a:lvl2pPr>
            <a:lvl3pPr marL="1041400" marR="0" lvl="2" indent="-298450" algn="l" rtl="0">
              <a:lnSpc>
                <a:spcPct val="93000"/>
              </a:lnSpc>
              <a:spcBef>
                <a:spcPts val="0"/>
              </a:spcBef>
              <a:spcAft>
                <a:spcPts val="0"/>
              </a:spcAft>
              <a:buSzPts val="1300"/>
              <a:buChar char="■"/>
              <a:defRPr sz="1300"/>
            </a:lvl3pPr>
            <a:lvl4pPr marL="1447800" marR="0" lvl="3" indent="-285750" algn="l" rtl="0">
              <a:lnSpc>
                <a:spcPct val="93000"/>
              </a:lnSpc>
              <a:spcBef>
                <a:spcPts val="0"/>
              </a:spcBef>
              <a:spcAft>
                <a:spcPts val="0"/>
              </a:spcAft>
              <a:buSzPts val="1300"/>
              <a:buChar char="●"/>
              <a:defRPr sz="1300"/>
            </a:lvl4pPr>
            <a:lvl5pPr marL="1866900" marR="0" lvl="4" indent="-285750" algn="l" rtl="0">
              <a:lnSpc>
                <a:spcPct val="93000"/>
              </a:lnSpc>
              <a:spcBef>
                <a:spcPts val="0"/>
              </a:spcBef>
              <a:spcAft>
                <a:spcPts val="0"/>
              </a:spcAft>
              <a:buSzPts val="1300"/>
              <a:buChar char="○"/>
              <a:defRPr sz="1300"/>
            </a:lvl5pPr>
            <a:lvl6pPr marL="2286000" marR="0" lvl="5" indent="-298450" algn="l" rtl="0">
              <a:lnSpc>
                <a:spcPct val="93000"/>
              </a:lnSpc>
              <a:spcBef>
                <a:spcPts val="0"/>
              </a:spcBef>
              <a:spcAft>
                <a:spcPts val="0"/>
              </a:spcAft>
              <a:buSzPts val="1300"/>
              <a:buChar char="■"/>
              <a:defRPr sz="1300"/>
            </a:lvl6pPr>
            <a:lvl7pPr marL="3111500" marR="0" lvl="6" indent="-285750" algn="l" rtl="0">
              <a:lnSpc>
                <a:spcPct val="93000"/>
              </a:lnSpc>
              <a:spcBef>
                <a:spcPts val="0"/>
              </a:spcBef>
              <a:spcAft>
                <a:spcPts val="0"/>
              </a:spcAft>
              <a:buSzPts val="1300"/>
              <a:buChar char="●"/>
              <a:defRPr sz="1300"/>
            </a:lvl7pPr>
            <a:lvl8pPr marL="4356100" marR="0" lvl="7" indent="-285750" algn="l" rtl="0">
              <a:lnSpc>
                <a:spcPct val="93000"/>
              </a:lnSpc>
              <a:spcBef>
                <a:spcPts val="0"/>
              </a:spcBef>
              <a:spcAft>
                <a:spcPts val="0"/>
              </a:spcAft>
              <a:buSzPts val="1300"/>
              <a:buChar char="○"/>
              <a:defRPr sz="1300"/>
            </a:lvl8pPr>
            <a:lvl9pPr marL="6019800" marR="0" lvl="8" indent="-298450" algn="l" rtl="0">
              <a:lnSpc>
                <a:spcPct val="93000"/>
              </a:lnSpc>
              <a:spcBef>
                <a:spcPts val="0"/>
              </a:spcBef>
              <a:spcAft>
                <a:spcPts val="0"/>
              </a:spcAft>
              <a:buSzPts val="1300"/>
              <a:buChar char="■"/>
              <a:defRPr sz="1300"/>
            </a:lvl9pPr>
          </a:lstStyle>
          <a:p>
            <a:endParaRPr/>
          </a:p>
        </p:txBody>
      </p:sp>
      <p:sp>
        <p:nvSpPr>
          <p:cNvPr id="41" name="Google Shape;41;p10"/>
          <p:cNvSpPr txBox="1">
            <a:spLocks noGrp="1"/>
          </p:cNvSpPr>
          <p:nvPr>
            <p:ph type="ftr" idx="11"/>
          </p:nvPr>
        </p:nvSpPr>
        <p:spPr>
          <a:xfrm>
            <a:off x="3127680" y="4685532"/>
            <a:ext cx="2887200" cy="345600"/>
          </a:xfrm>
          <a:prstGeom prst="rect">
            <a:avLst/>
          </a:prstGeom>
          <a:noFill/>
          <a:ln>
            <a:noFill/>
          </a:ln>
        </p:spPr>
        <p:txBody>
          <a:bodyPr spcFirstLastPara="1" wrap="square" lIns="82925" tIns="82925" rIns="82925" bIns="82925" anchor="t" anchorCtr="0">
            <a:noAutofit/>
          </a:bodyPr>
          <a:lstStyle>
            <a:lvl1pPr marL="0" marR="0" lvl="0" indent="-82550" algn="ctr" rtl="0">
              <a:lnSpc>
                <a:spcPct val="95000"/>
              </a:lnSpc>
              <a:spcBef>
                <a:spcPts val="0"/>
              </a:spcBef>
              <a:spcAft>
                <a:spcPts val="0"/>
              </a:spcAft>
              <a:buSzPts val="1300"/>
              <a:buChar char="●"/>
              <a:defRPr sz="1300"/>
            </a:lvl1pPr>
            <a:lvl2pPr marL="673100" marR="0" lvl="1" indent="-336550" algn="l" rtl="0">
              <a:lnSpc>
                <a:spcPct val="93000"/>
              </a:lnSpc>
              <a:spcBef>
                <a:spcPts val="0"/>
              </a:spcBef>
              <a:spcAft>
                <a:spcPts val="0"/>
              </a:spcAft>
              <a:buSzPts val="1300"/>
              <a:buChar char="○"/>
              <a:defRPr sz="1300"/>
            </a:lvl2pPr>
            <a:lvl3pPr marL="1041400" marR="0" lvl="2" indent="-298450" algn="l" rtl="0">
              <a:lnSpc>
                <a:spcPct val="93000"/>
              </a:lnSpc>
              <a:spcBef>
                <a:spcPts val="0"/>
              </a:spcBef>
              <a:spcAft>
                <a:spcPts val="0"/>
              </a:spcAft>
              <a:buSzPts val="1300"/>
              <a:buChar char="■"/>
              <a:defRPr sz="1300"/>
            </a:lvl3pPr>
            <a:lvl4pPr marL="1447800" marR="0" lvl="3" indent="-285750" algn="l" rtl="0">
              <a:lnSpc>
                <a:spcPct val="93000"/>
              </a:lnSpc>
              <a:spcBef>
                <a:spcPts val="0"/>
              </a:spcBef>
              <a:spcAft>
                <a:spcPts val="0"/>
              </a:spcAft>
              <a:buSzPts val="1300"/>
              <a:buChar char="●"/>
              <a:defRPr sz="1300"/>
            </a:lvl4pPr>
            <a:lvl5pPr marL="1866900" marR="0" lvl="4" indent="-285750" algn="l" rtl="0">
              <a:lnSpc>
                <a:spcPct val="93000"/>
              </a:lnSpc>
              <a:spcBef>
                <a:spcPts val="0"/>
              </a:spcBef>
              <a:spcAft>
                <a:spcPts val="0"/>
              </a:spcAft>
              <a:buSzPts val="1300"/>
              <a:buChar char="○"/>
              <a:defRPr sz="1300"/>
            </a:lvl5pPr>
            <a:lvl6pPr marL="2286000" marR="0" lvl="5" indent="-298450" algn="l" rtl="0">
              <a:lnSpc>
                <a:spcPct val="93000"/>
              </a:lnSpc>
              <a:spcBef>
                <a:spcPts val="0"/>
              </a:spcBef>
              <a:spcAft>
                <a:spcPts val="0"/>
              </a:spcAft>
              <a:buSzPts val="1300"/>
              <a:buChar char="■"/>
              <a:defRPr sz="1300"/>
            </a:lvl6pPr>
            <a:lvl7pPr marL="3111500" marR="0" lvl="6" indent="-285750" algn="l" rtl="0">
              <a:lnSpc>
                <a:spcPct val="93000"/>
              </a:lnSpc>
              <a:spcBef>
                <a:spcPts val="0"/>
              </a:spcBef>
              <a:spcAft>
                <a:spcPts val="0"/>
              </a:spcAft>
              <a:buSzPts val="1300"/>
              <a:buChar char="●"/>
              <a:defRPr sz="1300"/>
            </a:lvl7pPr>
            <a:lvl8pPr marL="4356100" marR="0" lvl="7" indent="-285750" algn="l" rtl="0">
              <a:lnSpc>
                <a:spcPct val="93000"/>
              </a:lnSpc>
              <a:spcBef>
                <a:spcPts val="0"/>
              </a:spcBef>
              <a:spcAft>
                <a:spcPts val="0"/>
              </a:spcAft>
              <a:buSzPts val="1300"/>
              <a:buChar char="○"/>
              <a:defRPr sz="1300"/>
            </a:lvl8pPr>
            <a:lvl9pPr marL="6019800" marR="0" lvl="8" indent="-298450" algn="l" rtl="0">
              <a:lnSpc>
                <a:spcPct val="93000"/>
              </a:lnSpc>
              <a:spcBef>
                <a:spcPts val="0"/>
              </a:spcBef>
              <a:spcAft>
                <a:spcPts val="0"/>
              </a:spcAft>
              <a:buSzPts val="1300"/>
              <a:buChar char="■"/>
              <a:defRPr sz="1300"/>
            </a:lvl9pPr>
          </a:lstStyle>
          <a:p>
            <a:endParaRPr/>
          </a:p>
        </p:txBody>
      </p:sp>
      <p:sp>
        <p:nvSpPr>
          <p:cNvPr id="42" name="Google Shape;42;p10"/>
          <p:cNvSpPr txBox="1">
            <a:spLocks noGrp="1"/>
          </p:cNvSpPr>
          <p:nvPr>
            <p:ph type="sldNum" idx="12"/>
          </p:nvPr>
        </p:nvSpPr>
        <p:spPr>
          <a:xfrm>
            <a:off x="6556320" y="4685532"/>
            <a:ext cx="2118300" cy="345600"/>
          </a:xfrm>
          <a:prstGeom prst="rect">
            <a:avLst/>
          </a:prstGeom>
          <a:noFill/>
          <a:ln>
            <a:noFill/>
          </a:ln>
        </p:spPr>
        <p:txBody>
          <a:bodyPr spcFirstLastPara="1" wrap="square" lIns="0" tIns="0" rIns="0" bIns="0" anchor="t" anchorCtr="0">
            <a:noAutofit/>
          </a:bodyPr>
          <a:lstStyle>
            <a:lvl1pPr marL="0" marR="0" lvl="0" indent="0" algn="r" rtl="0">
              <a:lnSpc>
                <a:spcPct val="95000"/>
              </a:lnSpc>
              <a:spcBef>
                <a:spcPts val="0"/>
              </a:spcBef>
              <a:spcAft>
                <a:spcPts val="0"/>
              </a:spcAft>
              <a:buClr>
                <a:srgbClr val="000000"/>
              </a:buClr>
              <a:buFont typeface="Times New Roman"/>
              <a:buNone/>
              <a:defRPr sz="1300" b="0" i="0" u="none" strike="noStrike" cap="none">
                <a:solidFill>
                  <a:srgbClr val="000000"/>
                </a:solidFill>
                <a:latin typeface="Times New Roman"/>
                <a:ea typeface="Times New Roman"/>
                <a:cs typeface="Times New Roman"/>
                <a:sym typeface="Times New Roman"/>
              </a:defRPr>
            </a:lvl1pPr>
            <a:lvl2pPr marL="0" marR="0" lvl="1" indent="0" algn="r" rtl="0">
              <a:lnSpc>
                <a:spcPct val="95000"/>
              </a:lnSpc>
              <a:spcBef>
                <a:spcPts val="0"/>
              </a:spcBef>
              <a:spcAft>
                <a:spcPts val="0"/>
              </a:spcAft>
              <a:buClr>
                <a:srgbClr val="000000"/>
              </a:buClr>
              <a:buFont typeface="Times New Roman"/>
              <a:buNone/>
              <a:defRPr sz="1300" b="0" i="0" u="none" strike="noStrike" cap="none">
                <a:solidFill>
                  <a:srgbClr val="000000"/>
                </a:solidFill>
                <a:latin typeface="Times New Roman"/>
                <a:ea typeface="Times New Roman"/>
                <a:cs typeface="Times New Roman"/>
                <a:sym typeface="Times New Roman"/>
              </a:defRPr>
            </a:lvl2pPr>
            <a:lvl3pPr marL="0" marR="0" lvl="2" indent="0" algn="r" rtl="0">
              <a:lnSpc>
                <a:spcPct val="95000"/>
              </a:lnSpc>
              <a:spcBef>
                <a:spcPts val="0"/>
              </a:spcBef>
              <a:spcAft>
                <a:spcPts val="0"/>
              </a:spcAft>
              <a:buClr>
                <a:srgbClr val="000000"/>
              </a:buClr>
              <a:buFont typeface="Times New Roman"/>
              <a:buNone/>
              <a:defRPr sz="1300" b="0" i="0" u="none" strike="noStrike" cap="none">
                <a:solidFill>
                  <a:srgbClr val="000000"/>
                </a:solidFill>
                <a:latin typeface="Times New Roman"/>
                <a:ea typeface="Times New Roman"/>
                <a:cs typeface="Times New Roman"/>
                <a:sym typeface="Times New Roman"/>
              </a:defRPr>
            </a:lvl3pPr>
            <a:lvl4pPr marL="0" marR="0" lvl="3" indent="0" algn="r" rtl="0">
              <a:lnSpc>
                <a:spcPct val="95000"/>
              </a:lnSpc>
              <a:spcBef>
                <a:spcPts val="0"/>
              </a:spcBef>
              <a:spcAft>
                <a:spcPts val="0"/>
              </a:spcAft>
              <a:buClr>
                <a:srgbClr val="000000"/>
              </a:buClr>
              <a:buFont typeface="Times New Roman"/>
              <a:buNone/>
              <a:defRPr sz="1300" b="0" i="0" u="none" strike="noStrike" cap="none">
                <a:solidFill>
                  <a:srgbClr val="000000"/>
                </a:solidFill>
                <a:latin typeface="Times New Roman"/>
                <a:ea typeface="Times New Roman"/>
                <a:cs typeface="Times New Roman"/>
                <a:sym typeface="Times New Roman"/>
              </a:defRPr>
            </a:lvl4pPr>
            <a:lvl5pPr marL="0" marR="0" lvl="4" indent="0" algn="r" rtl="0">
              <a:lnSpc>
                <a:spcPct val="95000"/>
              </a:lnSpc>
              <a:spcBef>
                <a:spcPts val="0"/>
              </a:spcBef>
              <a:spcAft>
                <a:spcPts val="0"/>
              </a:spcAft>
              <a:buClr>
                <a:srgbClr val="000000"/>
              </a:buClr>
              <a:buFont typeface="Times New Roman"/>
              <a:buNone/>
              <a:defRPr sz="1300" b="0" i="0" u="none" strike="noStrike" cap="none">
                <a:solidFill>
                  <a:srgbClr val="000000"/>
                </a:solidFill>
                <a:latin typeface="Times New Roman"/>
                <a:ea typeface="Times New Roman"/>
                <a:cs typeface="Times New Roman"/>
                <a:sym typeface="Times New Roman"/>
              </a:defRPr>
            </a:lvl5pPr>
            <a:lvl6pPr marL="0" marR="0" lvl="5" indent="0" algn="r" rtl="0">
              <a:lnSpc>
                <a:spcPct val="95000"/>
              </a:lnSpc>
              <a:spcBef>
                <a:spcPts val="0"/>
              </a:spcBef>
              <a:spcAft>
                <a:spcPts val="0"/>
              </a:spcAft>
              <a:buClr>
                <a:srgbClr val="000000"/>
              </a:buClr>
              <a:buFont typeface="Times New Roman"/>
              <a:buNone/>
              <a:defRPr sz="1300" b="0" i="0" u="none" strike="noStrike" cap="none">
                <a:solidFill>
                  <a:srgbClr val="000000"/>
                </a:solidFill>
                <a:latin typeface="Times New Roman"/>
                <a:ea typeface="Times New Roman"/>
                <a:cs typeface="Times New Roman"/>
                <a:sym typeface="Times New Roman"/>
              </a:defRPr>
            </a:lvl6pPr>
            <a:lvl7pPr marL="0" marR="0" lvl="6" indent="0" algn="r" rtl="0">
              <a:lnSpc>
                <a:spcPct val="95000"/>
              </a:lnSpc>
              <a:spcBef>
                <a:spcPts val="0"/>
              </a:spcBef>
              <a:spcAft>
                <a:spcPts val="0"/>
              </a:spcAft>
              <a:buClr>
                <a:srgbClr val="000000"/>
              </a:buClr>
              <a:buFont typeface="Times New Roman"/>
              <a:buNone/>
              <a:defRPr sz="1300" b="0" i="0" u="none" strike="noStrike" cap="none">
                <a:solidFill>
                  <a:srgbClr val="000000"/>
                </a:solidFill>
                <a:latin typeface="Times New Roman"/>
                <a:ea typeface="Times New Roman"/>
                <a:cs typeface="Times New Roman"/>
                <a:sym typeface="Times New Roman"/>
              </a:defRPr>
            </a:lvl7pPr>
            <a:lvl8pPr marL="0" marR="0" lvl="7" indent="0" algn="r" rtl="0">
              <a:lnSpc>
                <a:spcPct val="95000"/>
              </a:lnSpc>
              <a:spcBef>
                <a:spcPts val="0"/>
              </a:spcBef>
              <a:spcAft>
                <a:spcPts val="0"/>
              </a:spcAft>
              <a:buClr>
                <a:srgbClr val="000000"/>
              </a:buClr>
              <a:buFont typeface="Times New Roman"/>
              <a:buNone/>
              <a:defRPr sz="1300" b="0" i="0" u="none" strike="noStrike" cap="none">
                <a:solidFill>
                  <a:srgbClr val="000000"/>
                </a:solidFill>
                <a:latin typeface="Times New Roman"/>
                <a:ea typeface="Times New Roman"/>
                <a:cs typeface="Times New Roman"/>
                <a:sym typeface="Times New Roman"/>
              </a:defRPr>
            </a:lvl8pPr>
            <a:lvl9pPr marL="0" marR="0" lvl="8" indent="0" algn="r" rtl="0">
              <a:lnSpc>
                <a:spcPct val="95000"/>
              </a:lnSpc>
              <a:spcBef>
                <a:spcPts val="0"/>
              </a:spcBef>
              <a:spcAft>
                <a:spcPts val="0"/>
              </a:spcAft>
              <a:buClr>
                <a:srgbClr val="000000"/>
              </a:buClr>
              <a:buFont typeface="Times New Roman"/>
              <a:buNone/>
              <a:defRPr sz="1300" b="0" i="0" u="none" strike="noStrike" cap="none">
                <a:solidFill>
                  <a:srgbClr val="000000"/>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s"/>
              <a:t>‹Nº›</a:t>
            </a:fld>
            <a:endParaRPr>
              <a:latin typeface="Arial"/>
              <a:ea typeface="Arial"/>
              <a:cs typeface="Arial"/>
              <a:sym typeface="Arial"/>
            </a:endParaRPr>
          </a:p>
        </p:txBody>
      </p:sp>
      <p:pic>
        <p:nvPicPr>
          <p:cNvPr id="43" name="Google Shape;43;p10" descr="3a_1.jpg"/>
          <p:cNvPicPr preferRelativeResize="0"/>
          <p:nvPr/>
        </p:nvPicPr>
        <p:blipFill>
          <a:blip r:embed="rId4">
            <a:alphaModFix/>
          </a:blip>
          <a:stretch>
            <a:fillRect/>
          </a:stretch>
        </p:blipFill>
        <p:spPr>
          <a:xfrm>
            <a:off x="5074" y="0"/>
            <a:ext cx="9133852" cy="5143500"/>
          </a:xfrm>
          <a:prstGeom prst="rect">
            <a:avLst/>
          </a:prstGeom>
          <a:noFill/>
          <a:ln>
            <a:noFill/>
          </a:ln>
        </p:spPr>
      </p:pic>
      <p:pic>
        <p:nvPicPr>
          <p:cNvPr id="44" name="Google Shape;44;p10" descr="1a_1.jpg"/>
          <p:cNvPicPr preferRelativeResize="0"/>
          <p:nvPr/>
        </p:nvPicPr>
        <p:blipFill>
          <a:blip r:embed="rId5">
            <a:alphaModFix/>
          </a:blip>
          <a:stretch>
            <a:fillRect/>
          </a:stretch>
        </p:blipFill>
        <p:spPr>
          <a:xfrm>
            <a:off x="0" y="0"/>
            <a:ext cx="9144000" cy="514921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5" r:id="rId1"/>
    <p:sldLayoutId id="2147483656"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1"/>
        <p:cNvGrpSpPr/>
        <p:nvPr/>
      </p:nvGrpSpPr>
      <p:grpSpPr>
        <a:xfrm>
          <a:off x="0" y="0"/>
          <a:ext cx="0" cy="0"/>
          <a:chOff x="0" y="0"/>
          <a:chExt cx="0" cy="0"/>
        </a:xfrm>
      </p:grpSpPr>
      <p:sp>
        <p:nvSpPr>
          <p:cNvPr id="52" name="Google Shape;52;p13"/>
          <p:cNvSpPr txBox="1">
            <a:spLocks noGrp="1"/>
          </p:cNvSpPr>
          <p:nvPr>
            <p:ph type="title"/>
          </p:nvPr>
        </p:nvSpPr>
        <p:spPr>
          <a:xfrm>
            <a:off x="1977850" y="2041781"/>
            <a:ext cx="6111600" cy="859800"/>
          </a:xfrm>
          <a:prstGeom prst="rect">
            <a:avLst/>
          </a:prstGeom>
          <a:noFill/>
          <a:ln>
            <a:noFill/>
          </a:ln>
        </p:spPr>
        <p:txBody>
          <a:bodyPr spcFirstLastPara="1" wrap="square" lIns="0" tIns="0" rIns="0" bIns="0" anchor="ctr" anchorCtr="0">
            <a:noAutofit/>
          </a:bodyPr>
          <a:lstStyle/>
          <a:p>
            <a:pPr marL="0" marR="0" lvl="0" indent="0" algn="ctr" rtl="0">
              <a:lnSpc>
                <a:spcPct val="93000"/>
              </a:lnSpc>
              <a:spcBef>
                <a:spcPts val="0"/>
              </a:spcBef>
              <a:spcAft>
                <a:spcPts val="0"/>
              </a:spcAft>
              <a:buNone/>
            </a:pPr>
            <a:r>
              <a:rPr lang="es" sz="4000" b="1">
                <a:solidFill>
                  <a:srgbClr val="FFFFFF"/>
                </a:solidFill>
                <a:latin typeface="Calibri"/>
                <a:ea typeface="Calibri"/>
                <a:cs typeface="Calibri"/>
                <a:sym typeface="Calibri"/>
              </a:rPr>
              <a:t>Propuesta Análitica</a:t>
            </a:r>
            <a:endParaRPr sz="4000" b="1">
              <a:solidFill>
                <a:srgbClr val="FFFFFF"/>
              </a:solidFill>
              <a:latin typeface="Calibri"/>
              <a:ea typeface="Calibri"/>
              <a:cs typeface="Calibri"/>
              <a:sym typeface="Calibri"/>
            </a:endParaRPr>
          </a:p>
          <a:p>
            <a:pPr marL="0" marR="0" lvl="0" indent="0" algn="ctr" rtl="0">
              <a:lnSpc>
                <a:spcPct val="93000"/>
              </a:lnSpc>
              <a:spcBef>
                <a:spcPts val="0"/>
              </a:spcBef>
              <a:spcAft>
                <a:spcPts val="0"/>
              </a:spcAft>
              <a:buNone/>
            </a:pPr>
            <a:r>
              <a:rPr lang="es" sz="4000" b="1">
                <a:solidFill>
                  <a:srgbClr val="FFFFFF"/>
                </a:solidFill>
                <a:latin typeface="Calibri"/>
                <a:ea typeface="Calibri"/>
                <a:cs typeface="Calibri"/>
                <a:sym typeface="Calibri"/>
              </a:rPr>
              <a:t>Comité SSF</a:t>
            </a:r>
            <a:endParaRPr sz="4000" b="1" i="0" u="none" strike="noStrike" cap="none">
              <a:solidFill>
                <a:srgbClr val="FFFFFF"/>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07"/>
        <p:cNvGrpSpPr/>
        <p:nvPr/>
      </p:nvGrpSpPr>
      <p:grpSpPr>
        <a:xfrm>
          <a:off x="0" y="0"/>
          <a:ext cx="0" cy="0"/>
          <a:chOff x="0" y="0"/>
          <a:chExt cx="0" cy="0"/>
        </a:xfrm>
      </p:grpSpPr>
      <p:sp>
        <p:nvSpPr>
          <p:cNvPr id="108" name="Google Shape;108;p22"/>
          <p:cNvSpPr txBox="1">
            <a:spLocks noGrp="1"/>
          </p:cNvSpPr>
          <p:nvPr>
            <p:ph type="title"/>
          </p:nvPr>
        </p:nvSpPr>
        <p:spPr>
          <a:xfrm>
            <a:off x="1358500" y="58075"/>
            <a:ext cx="7740300" cy="859800"/>
          </a:xfrm>
          <a:prstGeom prst="rect">
            <a:avLst/>
          </a:prstGeom>
          <a:noFill/>
          <a:ln>
            <a:noFill/>
          </a:ln>
        </p:spPr>
        <p:txBody>
          <a:bodyPr spcFirstLastPara="1" wrap="square" lIns="0" tIns="0" rIns="0" bIns="0" anchor="ctr" anchorCtr="0">
            <a:noAutofit/>
          </a:bodyPr>
          <a:lstStyle/>
          <a:p>
            <a:pPr marL="0" marR="0" lvl="0" indent="0" algn="ctr" rtl="0">
              <a:lnSpc>
                <a:spcPct val="93000"/>
              </a:lnSpc>
              <a:spcBef>
                <a:spcPts val="0"/>
              </a:spcBef>
              <a:spcAft>
                <a:spcPts val="0"/>
              </a:spcAft>
              <a:buNone/>
            </a:pPr>
            <a:r>
              <a:rPr lang="es"/>
              <a:t>Propuesta Análitica</a:t>
            </a:r>
            <a:endParaRPr sz="3600" b="1" i="0" u="none" strike="noStrike" cap="none">
              <a:latin typeface="Calibri"/>
              <a:ea typeface="Calibri"/>
              <a:cs typeface="Calibri"/>
              <a:sym typeface="Calibri"/>
            </a:endParaRPr>
          </a:p>
        </p:txBody>
      </p:sp>
      <p:pic>
        <p:nvPicPr>
          <p:cNvPr id="109" name="Google Shape;109;p22"/>
          <p:cNvPicPr preferRelativeResize="0"/>
          <p:nvPr/>
        </p:nvPicPr>
        <p:blipFill>
          <a:blip r:embed="rId3">
            <a:alphaModFix/>
          </a:blip>
          <a:stretch>
            <a:fillRect/>
          </a:stretch>
        </p:blipFill>
        <p:spPr>
          <a:xfrm>
            <a:off x="0" y="-6"/>
            <a:ext cx="8991600" cy="501840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13"/>
        <p:cNvGrpSpPr/>
        <p:nvPr/>
      </p:nvGrpSpPr>
      <p:grpSpPr>
        <a:xfrm>
          <a:off x="0" y="0"/>
          <a:ext cx="0" cy="0"/>
          <a:chOff x="0" y="0"/>
          <a:chExt cx="0" cy="0"/>
        </a:xfrm>
      </p:grpSpPr>
      <p:sp>
        <p:nvSpPr>
          <p:cNvPr id="114" name="Google Shape;114;p23"/>
          <p:cNvSpPr txBox="1">
            <a:spLocks noGrp="1"/>
          </p:cNvSpPr>
          <p:nvPr>
            <p:ph type="subTitle" idx="4294967295"/>
          </p:nvPr>
        </p:nvSpPr>
        <p:spPr>
          <a:xfrm>
            <a:off x="456480" y="1213255"/>
            <a:ext cx="8226600" cy="3398100"/>
          </a:xfrm>
          <a:prstGeom prst="rect">
            <a:avLst/>
          </a:prstGeom>
          <a:noFill/>
          <a:ln>
            <a:noFill/>
          </a:ln>
        </p:spPr>
        <p:txBody>
          <a:bodyPr spcFirstLastPara="1" wrap="square" lIns="0" tIns="0" rIns="0" bIns="0" anchor="t" anchorCtr="0">
            <a:noAutofit/>
          </a:bodyPr>
          <a:lstStyle/>
          <a:p>
            <a:pPr marL="0" marR="0" lvl="0" indent="0" algn="l" rtl="0">
              <a:lnSpc>
                <a:spcPct val="93000"/>
              </a:lnSpc>
              <a:spcBef>
                <a:spcPts val="0"/>
              </a:spcBef>
              <a:spcAft>
                <a:spcPts val="0"/>
              </a:spcAft>
              <a:buNone/>
            </a:pPr>
            <a:endParaRPr sz="2500">
              <a:solidFill>
                <a:srgbClr val="666666"/>
              </a:solidFill>
              <a:latin typeface="Calibri"/>
              <a:ea typeface="Calibri"/>
              <a:cs typeface="Calibri"/>
              <a:sym typeface="Calibri"/>
            </a:endParaRPr>
          </a:p>
          <a:p>
            <a:pPr marL="0" marR="0" lvl="0" indent="0" algn="l" rtl="0">
              <a:lnSpc>
                <a:spcPct val="93000"/>
              </a:lnSpc>
              <a:spcBef>
                <a:spcPts val="1300"/>
              </a:spcBef>
              <a:spcAft>
                <a:spcPts val="1300"/>
              </a:spcAft>
              <a:buNone/>
            </a:pPr>
            <a:endParaRPr sz="2500">
              <a:solidFill>
                <a:srgbClr val="666666"/>
              </a:solidFill>
              <a:latin typeface="Calibri"/>
              <a:ea typeface="Calibri"/>
              <a:cs typeface="Calibri"/>
              <a:sym typeface="Calibri"/>
            </a:endParaRPr>
          </a:p>
        </p:txBody>
      </p:sp>
      <p:sp>
        <p:nvSpPr>
          <p:cNvPr id="115" name="Google Shape;115;p23"/>
          <p:cNvSpPr txBox="1">
            <a:spLocks noGrp="1"/>
          </p:cNvSpPr>
          <p:nvPr>
            <p:ph type="title"/>
          </p:nvPr>
        </p:nvSpPr>
        <p:spPr>
          <a:xfrm>
            <a:off x="1392550" y="45225"/>
            <a:ext cx="7290600" cy="859800"/>
          </a:xfrm>
          <a:prstGeom prst="rect">
            <a:avLst/>
          </a:prstGeom>
          <a:noFill/>
          <a:ln>
            <a:noFill/>
          </a:ln>
        </p:spPr>
        <p:txBody>
          <a:bodyPr spcFirstLastPara="1" wrap="square" lIns="0" tIns="0" rIns="0" bIns="0" anchor="ctr" anchorCtr="0">
            <a:noAutofit/>
          </a:bodyPr>
          <a:lstStyle/>
          <a:p>
            <a:pPr marL="0" lvl="0" indent="0" algn="ctr" rtl="0">
              <a:lnSpc>
                <a:spcPct val="115000"/>
              </a:lnSpc>
              <a:spcBef>
                <a:spcPts val="0"/>
              </a:spcBef>
              <a:spcAft>
                <a:spcPts val="0"/>
              </a:spcAft>
              <a:buNone/>
            </a:pPr>
            <a:r>
              <a:rPr lang="es" sz="2400">
                <a:solidFill>
                  <a:schemeClr val="dk1"/>
                </a:solidFill>
              </a:rPr>
              <a:t>Etapa 0  Información consolidada del sistema</a:t>
            </a:r>
            <a:endParaRPr sz="2400" b="1" i="0" u="none" strike="noStrike" cap="none">
              <a:latin typeface="Calibri"/>
              <a:ea typeface="Calibri"/>
              <a:cs typeface="Calibri"/>
              <a:sym typeface="Calibri"/>
            </a:endParaRPr>
          </a:p>
        </p:txBody>
      </p:sp>
      <p:sp>
        <p:nvSpPr>
          <p:cNvPr id="116" name="Google Shape;116;p23"/>
          <p:cNvSpPr/>
          <p:nvPr/>
        </p:nvSpPr>
        <p:spPr>
          <a:xfrm>
            <a:off x="280500" y="1423975"/>
            <a:ext cx="4076700" cy="3095700"/>
          </a:xfrm>
          <a:prstGeom prst="roundRect">
            <a:avLst>
              <a:gd name="adj" fmla="val 16667"/>
            </a:avLst>
          </a:prstGeom>
          <a:solidFill>
            <a:schemeClr val="accent6"/>
          </a:solidFill>
          <a:ln w="3810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s"/>
              <a:t>*Definición de información consolidada y criterios de expresión de las variables</a:t>
            </a:r>
            <a:endParaRPr/>
          </a:p>
          <a:p>
            <a:pPr marL="0" lvl="0" indent="0" algn="l" rtl="0">
              <a:spcBef>
                <a:spcPts val="0"/>
              </a:spcBef>
              <a:spcAft>
                <a:spcPts val="0"/>
              </a:spcAft>
              <a:buNone/>
            </a:pPr>
            <a:endParaRPr/>
          </a:p>
          <a:p>
            <a:pPr marL="0" lvl="0" indent="0" algn="l" rtl="0">
              <a:spcBef>
                <a:spcPts val="0"/>
              </a:spcBef>
              <a:spcAft>
                <a:spcPts val="0"/>
              </a:spcAft>
              <a:buNone/>
            </a:pPr>
            <a:r>
              <a:rPr lang="es">
                <a:solidFill>
                  <a:schemeClr val="dk1"/>
                </a:solidFill>
              </a:rPr>
              <a:t>**Habilitar el acceso a SIGER para consulta de la información consolidada de las CCF</a:t>
            </a:r>
            <a:endParaRPr>
              <a:solidFill>
                <a:schemeClr val="dk1"/>
              </a:solidFill>
            </a:endParaRPr>
          </a:p>
          <a:p>
            <a:pPr marL="0" lvl="0" indent="0" algn="l" rtl="0">
              <a:spcBef>
                <a:spcPts val="0"/>
              </a:spcBef>
              <a:spcAft>
                <a:spcPts val="0"/>
              </a:spcAft>
              <a:buNone/>
            </a:pPr>
            <a:endParaRPr>
              <a:solidFill>
                <a:schemeClr val="dk1"/>
              </a:solidFill>
            </a:endParaRPr>
          </a:p>
          <a:p>
            <a:pPr marL="0" lvl="0" indent="0" algn="l" rtl="0">
              <a:spcBef>
                <a:spcPts val="0"/>
              </a:spcBef>
              <a:spcAft>
                <a:spcPts val="0"/>
              </a:spcAft>
              <a:buNone/>
            </a:pPr>
            <a:r>
              <a:rPr lang="es">
                <a:solidFill>
                  <a:schemeClr val="dk1"/>
                </a:solidFill>
              </a:rPr>
              <a:t>** Calidad de datos</a:t>
            </a:r>
            <a:endParaRPr>
              <a:solidFill>
                <a:schemeClr val="dk1"/>
              </a:solidFill>
            </a:endParaRPr>
          </a:p>
          <a:p>
            <a:pPr marL="0" lvl="0" indent="0" algn="l" rtl="0">
              <a:spcBef>
                <a:spcPts val="0"/>
              </a:spcBef>
              <a:spcAft>
                <a:spcPts val="0"/>
              </a:spcAft>
              <a:buNone/>
            </a:pPr>
            <a:endParaRPr/>
          </a:p>
          <a:p>
            <a:pPr marL="0" lvl="0" indent="0" algn="l" rtl="0">
              <a:spcBef>
                <a:spcPts val="0"/>
              </a:spcBef>
              <a:spcAft>
                <a:spcPts val="0"/>
              </a:spcAft>
              <a:buNone/>
            </a:pPr>
            <a:r>
              <a:rPr lang="es"/>
              <a:t>*Desarrollo de manuales guía de reporte para las etapas 1,2,3 </a:t>
            </a:r>
            <a:endParaRPr/>
          </a:p>
        </p:txBody>
      </p:sp>
      <p:sp>
        <p:nvSpPr>
          <p:cNvPr id="117" name="Google Shape;117;p23"/>
          <p:cNvSpPr/>
          <p:nvPr/>
        </p:nvSpPr>
        <p:spPr>
          <a:xfrm>
            <a:off x="4728675" y="1423975"/>
            <a:ext cx="4236300" cy="3095700"/>
          </a:xfrm>
          <a:prstGeom prst="roundRect">
            <a:avLst>
              <a:gd name="adj" fmla="val 16667"/>
            </a:avLst>
          </a:prstGeom>
          <a:solidFill>
            <a:schemeClr val="accent6"/>
          </a:solidFill>
          <a:ln w="3810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a:p>
            <a:pPr marL="0" lvl="0" indent="0" algn="l" rtl="0">
              <a:spcBef>
                <a:spcPts val="0"/>
              </a:spcBef>
              <a:spcAft>
                <a:spcPts val="0"/>
              </a:spcAft>
              <a:buNone/>
            </a:pPr>
            <a:r>
              <a:rPr lang="es">
                <a:solidFill>
                  <a:schemeClr val="dk1"/>
                </a:solidFill>
              </a:rPr>
              <a:t>Información consolidada del sistema</a:t>
            </a:r>
            <a:endParaRPr/>
          </a:p>
          <a:p>
            <a:pPr marL="0" lvl="0" indent="0" algn="l" rtl="0">
              <a:spcBef>
                <a:spcPts val="0"/>
              </a:spcBef>
              <a:spcAft>
                <a:spcPts val="0"/>
              </a:spcAft>
              <a:buNone/>
            </a:pPr>
            <a:endParaRPr/>
          </a:p>
          <a:p>
            <a:pPr marL="0" lvl="0" indent="0" algn="l" rtl="0">
              <a:spcBef>
                <a:spcPts val="0"/>
              </a:spcBef>
              <a:spcAft>
                <a:spcPts val="0"/>
              </a:spcAft>
              <a:buNone/>
            </a:pPr>
            <a:r>
              <a:rPr lang="es"/>
              <a:t>Análisis Comparativo por Cajas, por Regiones aspectos financieros, demográficos, coberturas</a:t>
            </a:r>
            <a:endParaRPr/>
          </a:p>
          <a:p>
            <a:pPr marL="0" lvl="0" indent="0" algn="l" rtl="0">
              <a:spcBef>
                <a:spcPts val="0"/>
              </a:spcBef>
              <a:spcAft>
                <a:spcPts val="0"/>
              </a:spcAft>
              <a:buNone/>
            </a:pPr>
            <a:endParaRPr/>
          </a:p>
          <a:p>
            <a:pPr marL="0" lvl="0" indent="0" algn="l" rtl="0">
              <a:spcBef>
                <a:spcPts val="0"/>
              </a:spcBef>
              <a:spcAft>
                <a:spcPts val="0"/>
              </a:spcAft>
              <a:buNone/>
            </a:pPr>
            <a:r>
              <a:rPr lang="es">
                <a:solidFill>
                  <a:schemeClr val="dk1"/>
                </a:solidFill>
              </a:rPr>
              <a:t>Benchmarking CCF</a:t>
            </a:r>
            <a:endParaRPr>
              <a:solidFill>
                <a:schemeClr val="dk1"/>
              </a:solidFill>
            </a:endParaRPr>
          </a:p>
          <a:p>
            <a:pPr marL="0" lvl="0" indent="0" algn="l" rtl="0">
              <a:spcBef>
                <a:spcPts val="0"/>
              </a:spcBef>
              <a:spcAft>
                <a:spcPts val="0"/>
              </a:spcAft>
              <a:buNone/>
            </a:pPr>
            <a:endParaRPr/>
          </a:p>
          <a:p>
            <a:pPr marL="0" lvl="0" indent="0" algn="l" rtl="0">
              <a:spcBef>
                <a:spcPts val="0"/>
              </a:spcBef>
              <a:spcAft>
                <a:spcPts val="0"/>
              </a:spcAft>
              <a:buNone/>
            </a:pPr>
            <a:r>
              <a:rPr lang="es"/>
              <a:t>Homologación de criterios de reporte </a:t>
            </a: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
        <p:nvSpPr>
          <p:cNvPr id="118" name="Google Shape;118;p23"/>
          <p:cNvSpPr txBox="1"/>
          <p:nvPr/>
        </p:nvSpPr>
        <p:spPr>
          <a:xfrm>
            <a:off x="1013925" y="926300"/>
            <a:ext cx="3579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sp>
        <p:nvSpPr>
          <p:cNvPr id="119" name="Google Shape;119;p23"/>
          <p:cNvSpPr txBox="1"/>
          <p:nvPr/>
        </p:nvSpPr>
        <p:spPr>
          <a:xfrm>
            <a:off x="280500" y="869150"/>
            <a:ext cx="3721800" cy="7188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s" sz="1800" b="1">
                <a:solidFill>
                  <a:srgbClr val="FF0000"/>
                </a:solidFill>
                <a:latin typeface="Calibri"/>
                <a:ea typeface="Calibri"/>
                <a:cs typeface="Calibri"/>
                <a:sym typeface="Calibri"/>
              </a:rPr>
              <a:t>Requerimientos</a:t>
            </a:r>
            <a:endParaRPr sz="1800" b="1">
              <a:solidFill>
                <a:srgbClr val="FF0000"/>
              </a:solidFill>
              <a:latin typeface="Calibri"/>
              <a:ea typeface="Calibri"/>
              <a:cs typeface="Calibri"/>
              <a:sym typeface="Calibri"/>
            </a:endParaRPr>
          </a:p>
          <a:p>
            <a:pPr marL="0" lvl="0" indent="0" algn="l" rtl="0">
              <a:spcBef>
                <a:spcPts val="0"/>
              </a:spcBef>
              <a:spcAft>
                <a:spcPts val="0"/>
              </a:spcAft>
              <a:buNone/>
            </a:pPr>
            <a:endParaRPr/>
          </a:p>
        </p:txBody>
      </p:sp>
      <p:sp>
        <p:nvSpPr>
          <p:cNvPr id="120" name="Google Shape;120;p23"/>
          <p:cNvSpPr txBox="1"/>
          <p:nvPr/>
        </p:nvSpPr>
        <p:spPr>
          <a:xfrm>
            <a:off x="5081100" y="869150"/>
            <a:ext cx="3721800" cy="7188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s" sz="1800" b="1">
                <a:solidFill>
                  <a:srgbClr val="0000FF"/>
                </a:solidFill>
                <a:latin typeface="Calibri"/>
                <a:ea typeface="Calibri"/>
                <a:cs typeface="Calibri"/>
                <a:sym typeface="Calibri"/>
              </a:rPr>
              <a:t>Resultados</a:t>
            </a:r>
            <a:endParaRPr sz="1800" b="1">
              <a:solidFill>
                <a:srgbClr val="0000FF"/>
              </a:solidFill>
              <a:latin typeface="Calibri"/>
              <a:ea typeface="Calibri"/>
              <a:cs typeface="Calibri"/>
              <a:sym typeface="Calibri"/>
            </a:endParaRPr>
          </a:p>
          <a:p>
            <a:pPr marL="0" lvl="0" indent="0" algn="l" rtl="0">
              <a:spcBef>
                <a:spcPts val="0"/>
              </a:spcBef>
              <a:spcAft>
                <a:spcPts val="0"/>
              </a:spcAft>
              <a:buNone/>
            </a:pPr>
            <a:endParaRPr/>
          </a:p>
        </p:txBody>
      </p:sp>
      <p:sp>
        <p:nvSpPr>
          <p:cNvPr id="121" name="Google Shape;121;p23"/>
          <p:cNvSpPr txBox="1"/>
          <p:nvPr/>
        </p:nvSpPr>
        <p:spPr>
          <a:xfrm>
            <a:off x="42400" y="4519675"/>
            <a:ext cx="2786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
              <a:t>*Comité estadístico   /      **SSF</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25"/>
        <p:cNvGrpSpPr/>
        <p:nvPr/>
      </p:nvGrpSpPr>
      <p:grpSpPr>
        <a:xfrm>
          <a:off x="0" y="0"/>
          <a:ext cx="0" cy="0"/>
          <a:chOff x="0" y="0"/>
          <a:chExt cx="0" cy="0"/>
        </a:xfrm>
      </p:grpSpPr>
      <p:sp>
        <p:nvSpPr>
          <p:cNvPr id="126" name="Google Shape;126;p24"/>
          <p:cNvSpPr txBox="1">
            <a:spLocks noGrp="1"/>
          </p:cNvSpPr>
          <p:nvPr>
            <p:ph type="subTitle" idx="4294967295"/>
          </p:nvPr>
        </p:nvSpPr>
        <p:spPr>
          <a:xfrm>
            <a:off x="456480" y="1213255"/>
            <a:ext cx="8226600" cy="3398100"/>
          </a:xfrm>
          <a:prstGeom prst="rect">
            <a:avLst/>
          </a:prstGeom>
          <a:noFill/>
          <a:ln>
            <a:noFill/>
          </a:ln>
        </p:spPr>
        <p:txBody>
          <a:bodyPr spcFirstLastPara="1" wrap="square" lIns="0" tIns="0" rIns="0" bIns="0" anchor="t" anchorCtr="0">
            <a:noAutofit/>
          </a:bodyPr>
          <a:lstStyle/>
          <a:p>
            <a:pPr marL="0" marR="0" lvl="0" indent="0" algn="l" rtl="0">
              <a:lnSpc>
                <a:spcPct val="93000"/>
              </a:lnSpc>
              <a:spcBef>
                <a:spcPts val="0"/>
              </a:spcBef>
              <a:spcAft>
                <a:spcPts val="0"/>
              </a:spcAft>
              <a:buNone/>
            </a:pPr>
            <a:endParaRPr sz="2500">
              <a:solidFill>
                <a:srgbClr val="666666"/>
              </a:solidFill>
              <a:latin typeface="Calibri"/>
              <a:ea typeface="Calibri"/>
              <a:cs typeface="Calibri"/>
              <a:sym typeface="Calibri"/>
            </a:endParaRPr>
          </a:p>
          <a:p>
            <a:pPr marL="0" marR="0" lvl="0" indent="0" algn="l" rtl="0">
              <a:lnSpc>
                <a:spcPct val="93000"/>
              </a:lnSpc>
              <a:spcBef>
                <a:spcPts val="1300"/>
              </a:spcBef>
              <a:spcAft>
                <a:spcPts val="1300"/>
              </a:spcAft>
              <a:buNone/>
            </a:pPr>
            <a:endParaRPr sz="2500">
              <a:solidFill>
                <a:srgbClr val="666666"/>
              </a:solidFill>
              <a:latin typeface="Calibri"/>
              <a:ea typeface="Calibri"/>
              <a:cs typeface="Calibri"/>
              <a:sym typeface="Calibri"/>
            </a:endParaRPr>
          </a:p>
        </p:txBody>
      </p:sp>
      <p:sp>
        <p:nvSpPr>
          <p:cNvPr id="127" name="Google Shape;127;p24"/>
          <p:cNvSpPr txBox="1">
            <a:spLocks noGrp="1"/>
          </p:cNvSpPr>
          <p:nvPr>
            <p:ph type="title"/>
          </p:nvPr>
        </p:nvSpPr>
        <p:spPr>
          <a:xfrm>
            <a:off x="1392550" y="45225"/>
            <a:ext cx="7290600" cy="859800"/>
          </a:xfrm>
          <a:prstGeom prst="rect">
            <a:avLst/>
          </a:prstGeom>
          <a:noFill/>
          <a:ln>
            <a:noFill/>
          </a:ln>
        </p:spPr>
        <p:txBody>
          <a:bodyPr spcFirstLastPara="1" wrap="square" lIns="0" tIns="0" rIns="0" bIns="0" anchor="ctr" anchorCtr="0">
            <a:noAutofit/>
          </a:bodyPr>
          <a:lstStyle/>
          <a:p>
            <a:pPr marL="0" lvl="0" indent="0" algn="ctr" rtl="0">
              <a:lnSpc>
                <a:spcPct val="115000"/>
              </a:lnSpc>
              <a:spcBef>
                <a:spcPts val="0"/>
              </a:spcBef>
              <a:spcAft>
                <a:spcPts val="0"/>
              </a:spcAft>
              <a:buClr>
                <a:schemeClr val="dk1"/>
              </a:buClr>
              <a:buSzPts val="1100"/>
              <a:buFont typeface="Arial"/>
              <a:buNone/>
            </a:pPr>
            <a:r>
              <a:rPr lang="es" sz="2400">
                <a:solidFill>
                  <a:schemeClr val="dk1"/>
                </a:solidFill>
              </a:rPr>
              <a:t>Etapa 1 Entorno económico del sistema</a:t>
            </a:r>
            <a:endParaRPr sz="2400" b="1" i="0" u="none" strike="noStrike" cap="none">
              <a:latin typeface="Calibri"/>
              <a:ea typeface="Calibri"/>
              <a:cs typeface="Calibri"/>
              <a:sym typeface="Calibri"/>
            </a:endParaRPr>
          </a:p>
        </p:txBody>
      </p:sp>
      <p:sp>
        <p:nvSpPr>
          <p:cNvPr id="128" name="Google Shape;128;p24"/>
          <p:cNvSpPr/>
          <p:nvPr/>
        </p:nvSpPr>
        <p:spPr>
          <a:xfrm>
            <a:off x="280500" y="1423975"/>
            <a:ext cx="4076700" cy="3095700"/>
          </a:xfrm>
          <a:prstGeom prst="roundRect">
            <a:avLst>
              <a:gd name="adj" fmla="val 16667"/>
            </a:avLst>
          </a:prstGeom>
          <a:solidFill>
            <a:schemeClr val="accent6"/>
          </a:solidFill>
          <a:ln w="3810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just" rtl="0">
              <a:spcBef>
                <a:spcPts val="0"/>
              </a:spcBef>
              <a:spcAft>
                <a:spcPts val="0"/>
              </a:spcAft>
              <a:buNone/>
            </a:pPr>
            <a:r>
              <a:rPr lang="es"/>
              <a:t>*Definición de información consolidada y criterios de expresión de las variables, Aspecto de interés, ruralidad, factores de vulnerabilidad</a:t>
            </a:r>
            <a:endParaRPr/>
          </a:p>
          <a:p>
            <a:pPr marL="0" lvl="0" indent="0" algn="just" rtl="0">
              <a:spcBef>
                <a:spcPts val="0"/>
              </a:spcBef>
              <a:spcAft>
                <a:spcPts val="0"/>
              </a:spcAft>
              <a:buNone/>
            </a:pPr>
            <a:endParaRPr/>
          </a:p>
          <a:p>
            <a:pPr marL="0" lvl="0" indent="0" algn="l" rtl="0">
              <a:spcBef>
                <a:spcPts val="0"/>
              </a:spcBef>
              <a:spcAft>
                <a:spcPts val="0"/>
              </a:spcAft>
              <a:buNone/>
            </a:pPr>
            <a:r>
              <a:rPr lang="es">
                <a:solidFill>
                  <a:schemeClr val="dk1"/>
                </a:solidFill>
              </a:rPr>
              <a:t>** Calidad de datos</a:t>
            </a:r>
            <a:endParaRPr>
              <a:solidFill>
                <a:schemeClr val="dk1"/>
              </a:solidFill>
            </a:endParaRPr>
          </a:p>
          <a:p>
            <a:pPr marL="0" lvl="0" indent="0" algn="l" rtl="0">
              <a:spcBef>
                <a:spcPts val="0"/>
              </a:spcBef>
              <a:spcAft>
                <a:spcPts val="0"/>
              </a:spcAft>
              <a:buNone/>
            </a:pPr>
            <a:endParaRPr>
              <a:solidFill>
                <a:schemeClr val="dk1"/>
              </a:solidFill>
            </a:endParaRPr>
          </a:p>
          <a:p>
            <a:pPr marL="0" lvl="0" indent="0" algn="l" rtl="0">
              <a:spcBef>
                <a:spcPts val="0"/>
              </a:spcBef>
              <a:spcAft>
                <a:spcPts val="0"/>
              </a:spcAft>
              <a:buClr>
                <a:schemeClr val="dk1"/>
              </a:buClr>
              <a:buSzPts val="1100"/>
              <a:buFont typeface="Arial"/>
              <a:buNone/>
            </a:pPr>
            <a:r>
              <a:rPr lang="es">
                <a:solidFill>
                  <a:schemeClr val="dk1"/>
                </a:solidFill>
              </a:rPr>
              <a:t>** Definición infraestructura y herramientas de análitica</a:t>
            </a:r>
            <a:endParaRPr>
              <a:solidFill>
                <a:schemeClr val="dk1"/>
              </a:solidFill>
            </a:endParaRPr>
          </a:p>
        </p:txBody>
      </p:sp>
      <p:sp>
        <p:nvSpPr>
          <p:cNvPr id="129" name="Google Shape;129;p24"/>
          <p:cNvSpPr/>
          <p:nvPr/>
        </p:nvSpPr>
        <p:spPr>
          <a:xfrm>
            <a:off x="4728675" y="1423975"/>
            <a:ext cx="4236300" cy="3095700"/>
          </a:xfrm>
          <a:prstGeom prst="roundRect">
            <a:avLst>
              <a:gd name="adj" fmla="val 16667"/>
            </a:avLst>
          </a:prstGeom>
          <a:solidFill>
            <a:schemeClr val="accent6"/>
          </a:solidFill>
          <a:ln w="3810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a:p>
            <a:pPr marL="0" lvl="0" indent="0" algn="just" rtl="0">
              <a:spcBef>
                <a:spcPts val="0"/>
              </a:spcBef>
              <a:spcAft>
                <a:spcPts val="0"/>
              </a:spcAft>
              <a:buNone/>
            </a:pPr>
            <a:r>
              <a:rPr lang="es">
                <a:solidFill>
                  <a:schemeClr val="dk1"/>
                </a:solidFill>
              </a:rPr>
              <a:t>Análisis de empresas por sector económico de colombia y departamentos, crecimientos, tendencias y amenazas de sectores.</a:t>
            </a:r>
            <a:endParaRPr>
              <a:solidFill>
                <a:schemeClr val="dk1"/>
              </a:solidFill>
            </a:endParaRPr>
          </a:p>
          <a:p>
            <a:pPr marL="0" lvl="0" indent="0" algn="just" rtl="0">
              <a:spcBef>
                <a:spcPts val="0"/>
              </a:spcBef>
              <a:spcAft>
                <a:spcPts val="0"/>
              </a:spcAft>
              <a:buNone/>
            </a:pPr>
            <a:endParaRPr>
              <a:solidFill>
                <a:schemeClr val="dk1"/>
              </a:solidFill>
            </a:endParaRPr>
          </a:p>
          <a:p>
            <a:pPr marL="0" lvl="0" indent="0" algn="just" rtl="0">
              <a:spcBef>
                <a:spcPts val="0"/>
              </a:spcBef>
              <a:spcAft>
                <a:spcPts val="0"/>
              </a:spcAft>
              <a:buNone/>
            </a:pPr>
            <a:r>
              <a:rPr lang="es">
                <a:solidFill>
                  <a:schemeClr val="dk1"/>
                </a:solidFill>
              </a:rPr>
              <a:t>Análisis de ingresos de los trabajadores por departamento y condiciones de la población departamentos, regiones, tendencias. </a:t>
            </a:r>
            <a:endParaRPr>
              <a:solidFill>
                <a:schemeClr val="dk1"/>
              </a:solidFill>
            </a:endParaRPr>
          </a:p>
          <a:p>
            <a:pPr marL="0" lvl="0" indent="0" algn="just" rtl="0">
              <a:spcBef>
                <a:spcPts val="0"/>
              </a:spcBef>
              <a:spcAft>
                <a:spcPts val="0"/>
              </a:spcAft>
              <a:buNone/>
            </a:pPr>
            <a:endParaRPr>
              <a:solidFill>
                <a:schemeClr val="dk1"/>
              </a:solidFill>
            </a:endParaRPr>
          </a:p>
          <a:p>
            <a:pPr marL="0" lvl="0" indent="0" algn="just" rtl="0">
              <a:spcBef>
                <a:spcPts val="0"/>
              </a:spcBef>
              <a:spcAft>
                <a:spcPts val="0"/>
              </a:spcAft>
              <a:buNone/>
            </a:pPr>
            <a:r>
              <a:rPr lang="es">
                <a:solidFill>
                  <a:schemeClr val="dk1"/>
                </a:solidFill>
              </a:rPr>
              <a:t>Aplicación de subsidios del sistema, Inversiones del sistema, Estados financieros del sistema.</a:t>
            </a:r>
            <a:endParaRPr/>
          </a:p>
          <a:p>
            <a:pPr marL="0" lvl="0" indent="0" algn="just" rtl="0">
              <a:spcBef>
                <a:spcPts val="0"/>
              </a:spcBef>
              <a:spcAft>
                <a:spcPts val="0"/>
              </a:spcAft>
              <a:buNone/>
            </a:pPr>
            <a:endParaRPr/>
          </a:p>
          <a:p>
            <a:pPr marL="0" lvl="0" indent="0" algn="l" rtl="0">
              <a:spcBef>
                <a:spcPts val="0"/>
              </a:spcBef>
              <a:spcAft>
                <a:spcPts val="0"/>
              </a:spcAft>
              <a:buNone/>
            </a:pPr>
            <a:endParaRPr/>
          </a:p>
        </p:txBody>
      </p:sp>
      <p:sp>
        <p:nvSpPr>
          <p:cNvPr id="130" name="Google Shape;130;p24"/>
          <p:cNvSpPr txBox="1"/>
          <p:nvPr/>
        </p:nvSpPr>
        <p:spPr>
          <a:xfrm>
            <a:off x="1013925" y="926300"/>
            <a:ext cx="3579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sp>
        <p:nvSpPr>
          <p:cNvPr id="131" name="Google Shape;131;p24"/>
          <p:cNvSpPr txBox="1"/>
          <p:nvPr/>
        </p:nvSpPr>
        <p:spPr>
          <a:xfrm>
            <a:off x="280500" y="869150"/>
            <a:ext cx="3721800" cy="7188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s" sz="1800" b="1">
                <a:solidFill>
                  <a:srgbClr val="FF0000"/>
                </a:solidFill>
                <a:latin typeface="Calibri"/>
                <a:ea typeface="Calibri"/>
                <a:cs typeface="Calibri"/>
                <a:sym typeface="Calibri"/>
              </a:rPr>
              <a:t>Requerimientos</a:t>
            </a:r>
            <a:endParaRPr sz="1800" b="1">
              <a:solidFill>
                <a:srgbClr val="FF0000"/>
              </a:solidFill>
              <a:latin typeface="Calibri"/>
              <a:ea typeface="Calibri"/>
              <a:cs typeface="Calibri"/>
              <a:sym typeface="Calibri"/>
            </a:endParaRPr>
          </a:p>
          <a:p>
            <a:pPr marL="0" lvl="0" indent="0" algn="l" rtl="0">
              <a:spcBef>
                <a:spcPts val="0"/>
              </a:spcBef>
              <a:spcAft>
                <a:spcPts val="0"/>
              </a:spcAft>
              <a:buNone/>
            </a:pPr>
            <a:endParaRPr/>
          </a:p>
        </p:txBody>
      </p:sp>
      <p:sp>
        <p:nvSpPr>
          <p:cNvPr id="132" name="Google Shape;132;p24"/>
          <p:cNvSpPr txBox="1"/>
          <p:nvPr/>
        </p:nvSpPr>
        <p:spPr>
          <a:xfrm>
            <a:off x="5081100" y="869150"/>
            <a:ext cx="3721800" cy="7188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s" sz="1800" b="1">
                <a:solidFill>
                  <a:srgbClr val="0000FF"/>
                </a:solidFill>
                <a:latin typeface="Calibri"/>
                <a:ea typeface="Calibri"/>
                <a:cs typeface="Calibri"/>
                <a:sym typeface="Calibri"/>
              </a:rPr>
              <a:t>Resultados</a:t>
            </a:r>
            <a:endParaRPr sz="1800" b="1">
              <a:solidFill>
                <a:srgbClr val="0000FF"/>
              </a:solidFill>
              <a:latin typeface="Calibri"/>
              <a:ea typeface="Calibri"/>
              <a:cs typeface="Calibri"/>
              <a:sym typeface="Calibri"/>
            </a:endParaRPr>
          </a:p>
          <a:p>
            <a:pPr marL="0" lvl="0" indent="0" algn="l" rtl="0">
              <a:spcBef>
                <a:spcPts val="0"/>
              </a:spcBef>
              <a:spcAft>
                <a:spcPts val="0"/>
              </a:spcAft>
              <a:buNone/>
            </a:pPr>
            <a:endParaRPr/>
          </a:p>
        </p:txBody>
      </p:sp>
      <p:sp>
        <p:nvSpPr>
          <p:cNvPr id="133" name="Google Shape;133;p24"/>
          <p:cNvSpPr txBox="1"/>
          <p:nvPr/>
        </p:nvSpPr>
        <p:spPr>
          <a:xfrm>
            <a:off x="42400" y="4519675"/>
            <a:ext cx="2786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
              <a:t>*Comité estadístico   /      **SSF</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37"/>
        <p:cNvGrpSpPr/>
        <p:nvPr/>
      </p:nvGrpSpPr>
      <p:grpSpPr>
        <a:xfrm>
          <a:off x="0" y="0"/>
          <a:ext cx="0" cy="0"/>
          <a:chOff x="0" y="0"/>
          <a:chExt cx="0" cy="0"/>
        </a:xfrm>
      </p:grpSpPr>
      <p:sp>
        <p:nvSpPr>
          <p:cNvPr id="138" name="Google Shape;138;p25"/>
          <p:cNvSpPr txBox="1">
            <a:spLocks noGrp="1"/>
          </p:cNvSpPr>
          <p:nvPr>
            <p:ph type="subTitle" idx="4294967295"/>
          </p:nvPr>
        </p:nvSpPr>
        <p:spPr>
          <a:xfrm>
            <a:off x="456480" y="1213255"/>
            <a:ext cx="8226600" cy="3398100"/>
          </a:xfrm>
          <a:prstGeom prst="rect">
            <a:avLst/>
          </a:prstGeom>
          <a:noFill/>
          <a:ln>
            <a:noFill/>
          </a:ln>
        </p:spPr>
        <p:txBody>
          <a:bodyPr spcFirstLastPara="1" wrap="square" lIns="0" tIns="0" rIns="0" bIns="0" anchor="t" anchorCtr="0">
            <a:noAutofit/>
          </a:bodyPr>
          <a:lstStyle/>
          <a:p>
            <a:pPr marL="0" marR="0" lvl="0" indent="0" algn="l" rtl="0">
              <a:lnSpc>
                <a:spcPct val="93000"/>
              </a:lnSpc>
              <a:spcBef>
                <a:spcPts val="0"/>
              </a:spcBef>
              <a:spcAft>
                <a:spcPts val="0"/>
              </a:spcAft>
              <a:buNone/>
            </a:pPr>
            <a:endParaRPr sz="2500">
              <a:solidFill>
                <a:srgbClr val="666666"/>
              </a:solidFill>
              <a:latin typeface="Calibri"/>
              <a:ea typeface="Calibri"/>
              <a:cs typeface="Calibri"/>
              <a:sym typeface="Calibri"/>
            </a:endParaRPr>
          </a:p>
          <a:p>
            <a:pPr marL="0" marR="0" lvl="0" indent="0" algn="l" rtl="0">
              <a:lnSpc>
                <a:spcPct val="93000"/>
              </a:lnSpc>
              <a:spcBef>
                <a:spcPts val="1300"/>
              </a:spcBef>
              <a:spcAft>
                <a:spcPts val="1300"/>
              </a:spcAft>
              <a:buNone/>
            </a:pPr>
            <a:endParaRPr sz="2500">
              <a:solidFill>
                <a:srgbClr val="666666"/>
              </a:solidFill>
              <a:latin typeface="Calibri"/>
              <a:ea typeface="Calibri"/>
              <a:cs typeface="Calibri"/>
              <a:sym typeface="Calibri"/>
            </a:endParaRPr>
          </a:p>
        </p:txBody>
      </p:sp>
      <p:sp>
        <p:nvSpPr>
          <p:cNvPr id="139" name="Google Shape;139;p25"/>
          <p:cNvSpPr txBox="1">
            <a:spLocks noGrp="1"/>
          </p:cNvSpPr>
          <p:nvPr>
            <p:ph type="title"/>
          </p:nvPr>
        </p:nvSpPr>
        <p:spPr>
          <a:xfrm>
            <a:off x="1392550" y="45225"/>
            <a:ext cx="7290600" cy="859800"/>
          </a:xfrm>
          <a:prstGeom prst="rect">
            <a:avLst/>
          </a:prstGeom>
          <a:noFill/>
          <a:ln>
            <a:noFill/>
          </a:ln>
        </p:spPr>
        <p:txBody>
          <a:bodyPr spcFirstLastPara="1" wrap="square" lIns="0" tIns="0" rIns="0" bIns="0" anchor="ctr" anchorCtr="0">
            <a:noAutofit/>
          </a:bodyPr>
          <a:lstStyle/>
          <a:p>
            <a:pPr marL="0" lvl="0" indent="0" algn="ctr" rtl="0">
              <a:lnSpc>
                <a:spcPct val="115000"/>
              </a:lnSpc>
              <a:spcBef>
                <a:spcPts val="0"/>
              </a:spcBef>
              <a:spcAft>
                <a:spcPts val="0"/>
              </a:spcAft>
              <a:buNone/>
            </a:pPr>
            <a:r>
              <a:rPr lang="es" sz="2400">
                <a:solidFill>
                  <a:schemeClr val="dk1"/>
                </a:solidFill>
              </a:rPr>
              <a:t>Etapa 2  Analítica de Servicios por apropiaciones y fondos de ley</a:t>
            </a:r>
            <a:endParaRPr sz="2400" b="1" i="0" u="none" strike="noStrike" cap="none">
              <a:latin typeface="Calibri"/>
              <a:ea typeface="Calibri"/>
              <a:cs typeface="Calibri"/>
              <a:sym typeface="Calibri"/>
            </a:endParaRPr>
          </a:p>
        </p:txBody>
      </p:sp>
      <p:sp>
        <p:nvSpPr>
          <p:cNvPr id="140" name="Google Shape;140;p25"/>
          <p:cNvSpPr/>
          <p:nvPr/>
        </p:nvSpPr>
        <p:spPr>
          <a:xfrm>
            <a:off x="280500" y="1423975"/>
            <a:ext cx="4076700" cy="3095700"/>
          </a:xfrm>
          <a:prstGeom prst="roundRect">
            <a:avLst>
              <a:gd name="adj" fmla="val 16667"/>
            </a:avLst>
          </a:prstGeom>
          <a:solidFill>
            <a:schemeClr val="accent6"/>
          </a:solidFill>
          <a:ln w="3810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just" rtl="0">
              <a:spcBef>
                <a:spcPts val="0"/>
              </a:spcBef>
              <a:spcAft>
                <a:spcPts val="0"/>
              </a:spcAft>
              <a:buNone/>
            </a:pPr>
            <a:r>
              <a:rPr lang="es"/>
              <a:t>*Definición de información consolidada y criterios de expresión de las variables, Aspecto de interés, ruralidad, factores de vulnerabilidad</a:t>
            </a:r>
            <a:endParaRPr/>
          </a:p>
        </p:txBody>
      </p:sp>
      <p:sp>
        <p:nvSpPr>
          <p:cNvPr id="141" name="Google Shape;141;p25"/>
          <p:cNvSpPr/>
          <p:nvPr/>
        </p:nvSpPr>
        <p:spPr>
          <a:xfrm>
            <a:off x="4728675" y="1423975"/>
            <a:ext cx="4236300" cy="3095700"/>
          </a:xfrm>
          <a:prstGeom prst="roundRect">
            <a:avLst>
              <a:gd name="adj" fmla="val 16667"/>
            </a:avLst>
          </a:prstGeom>
          <a:solidFill>
            <a:schemeClr val="accent6"/>
          </a:solidFill>
          <a:ln w="3810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s"/>
              <a:t>Análisis georeferencial de la prestación de servicios Foniñez, población afiliada.</a:t>
            </a:r>
            <a:endParaRPr/>
          </a:p>
          <a:p>
            <a:pPr marL="0" lvl="0" indent="0" algn="l" rtl="0">
              <a:spcBef>
                <a:spcPts val="0"/>
              </a:spcBef>
              <a:spcAft>
                <a:spcPts val="0"/>
              </a:spcAft>
              <a:buNone/>
            </a:pPr>
            <a:endParaRPr/>
          </a:p>
          <a:p>
            <a:pPr marL="0" lvl="0" indent="0" algn="l" rtl="0">
              <a:spcBef>
                <a:spcPts val="0"/>
              </a:spcBef>
              <a:spcAft>
                <a:spcPts val="0"/>
              </a:spcAft>
              <a:buNone/>
            </a:pPr>
            <a:r>
              <a:rPr lang="es">
                <a:solidFill>
                  <a:schemeClr val="dk1"/>
                </a:solidFill>
              </a:rPr>
              <a:t>Empleabilidad de Fosfec, análisis de empleabilidad del sistema y pérdidas de empleo, duración del empleo por sectores económicos</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None/>
            </a:pPr>
            <a:r>
              <a:rPr lang="es"/>
              <a:t>Segmentos de población atendidos y condiciones</a:t>
            </a:r>
            <a:endParaRPr/>
          </a:p>
          <a:p>
            <a:pPr marL="0" lvl="0" indent="0" algn="l" rtl="0">
              <a:spcBef>
                <a:spcPts val="0"/>
              </a:spcBef>
              <a:spcAft>
                <a:spcPts val="0"/>
              </a:spcAft>
              <a:buNone/>
            </a:pPr>
            <a:endParaRPr/>
          </a:p>
          <a:p>
            <a:pPr marL="0" lvl="0" indent="0" algn="l" rtl="0">
              <a:spcBef>
                <a:spcPts val="0"/>
              </a:spcBef>
              <a:spcAft>
                <a:spcPts val="0"/>
              </a:spcAft>
              <a:buNone/>
            </a:pPr>
            <a:r>
              <a:rPr lang="es"/>
              <a:t>Subsidios de Vivienda pendientes por cancelar y caracterización de la población y composición familiar.</a:t>
            </a:r>
            <a:endParaRPr/>
          </a:p>
        </p:txBody>
      </p:sp>
      <p:sp>
        <p:nvSpPr>
          <p:cNvPr id="142" name="Google Shape;142;p25"/>
          <p:cNvSpPr txBox="1"/>
          <p:nvPr/>
        </p:nvSpPr>
        <p:spPr>
          <a:xfrm>
            <a:off x="1013925" y="926300"/>
            <a:ext cx="3579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sp>
        <p:nvSpPr>
          <p:cNvPr id="143" name="Google Shape;143;p25"/>
          <p:cNvSpPr txBox="1"/>
          <p:nvPr/>
        </p:nvSpPr>
        <p:spPr>
          <a:xfrm>
            <a:off x="280500" y="869150"/>
            <a:ext cx="3721800" cy="7188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s" sz="1800" b="1">
                <a:solidFill>
                  <a:srgbClr val="FF0000"/>
                </a:solidFill>
                <a:latin typeface="Calibri"/>
                <a:ea typeface="Calibri"/>
                <a:cs typeface="Calibri"/>
                <a:sym typeface="Calibri"/>
              </a:rPr>
              <a:t>Requerimientos</a:t>
            </a:r>
            <a:endParaRPr sz="1800" b="1">
              <a:solidFill>
                <a:srgbClr val="FF0000"/>
              </a:solidFill>
              <a:latin typeface="Calibri"/>
              <a:ea typeface="Calibri"/>
              <a:cs typeface="Calibri"/>
              <a:sym typeface="Calibri"/>
            </a:endParaRPr>
          </a:p>
          <a:p>
            <a:pPr marL="0" lvl="0" indent="0" algn="l" rtl="0">
              <a:spcBef>
                <a:spcPts val="0"/>
              </a:spcBef>
              <a:spcAft>
                <a:spcPts val="0"/>
              </a:spcAft>
              <a:buNone/>
            </a:pPr>
            <a:endParaRPr/>
          </a:p>
        </p:txBody>
      </p:sp>
      <p:sp>
        <p:nvSpPr>
          <p:cNvPr id="144" name="Google Shape;144;p25"/>
          <p:cNvSpPr txBox="1"/>
          <p:nvPr/>
        </p:nvSpPr>
        <p:spPr>
          <a:xfrm>
            <a:off x="5081100" y="869150"/>
            <a:ext cx="3721800" cy="7188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s" sz="1800" b="1">
                <a:solidFill>
                  <a:srgbClr val="0000FF"/>
                </a:solidFill>
                <a:latin typeface="Calibri"/>
                <a:ea typeface="Calibri"/>
                <a:cs typeface="Calibri"/>
                <a:sym typeface="Calibri"/>
              </a:rPr>
              <a:t>Resultados</a:t>
            </a:r>
            <a:endParaRPr sz="1800" b="1">
              <a:solidFill>
                <a:srgbClr val="0000FF"/>
              </a:solidFill>
              <a:latin typeface="Calibri"/>
              <a:ea typeface="Calibri"/>
              <a:cs typeface="Calibri"/>
              <a:sym typeface="Calibri"/>
            </a:endParaRPr>
          </a:p>
          <a:p>
            <a:pPr marL="0" lvl="0" indent="0" algn="l" rtl="0">
              <a:spcBef>
                <a:spcPts val="0"/>
              </a:spcBef>
              <a:spcAft>
                <a:spcPts val="0"/>
              </a:spcAft>
              <a:buNone/>
            </a:pPr>
            <a:endParaRPr/>
          </a:p>
        </p:txBody>
      </p:sp>
      <p:sp>
        <p:nvSpPr>
          <p:cNvPr id="145" name="Google Shape;145;p25"/>
          <p:cNvSpPr txBox="1"/>
          <p:nvPr/>
        </p:nvSpPr>
        <p:spPr>
          <a:xfrm>
            <a:off x="42400" y="4519675"/>
            <a:ext cx="2786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
              <a:t>*Comité estadístico   /      **SSF</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49"/>
        <p:cNvGrpSpPr/>
        <p:nvPr/>
      </p:nvGrpSpPr>
      <p:grpSpPr>
        <a:xfrm>
          <a:off x="0" y="0"/>
          <a:ext cx="0" cy="0"/>
          <a:chOff x="0" y="0"/>
          <a:chExt cx="0" cy="0"/>
        </a:xfrm>
      </p:grpSpPr>
      <p:sp>
        <p:nvSpPr>
          <p:cNvPr id="150" name="Google Shape;150;p26"/>
          <p:cNvSpPr txBox="1">
            <a:spLocks noGrp="1"/>
          </p:cNvSpPr>
          <p:nvPr>
            <p:ph type="subTitle" idx="4294967295"/>
          </p:nvPr>
        </p:nvSpPr>
        <p:spPr>
          <a:xfrm>
            <a:off x="456480" y="1213255"/>
            <a:ext cx="8226600" cy="3398100"/>
          </a:xfrm>
          <a:prstGeom prst="rect">
            <a:avLst/>
          </a:prstGeom>
          <a:noFill/>
          <a:ln>
            <a:noFill/>
          </a:ln>
        </p:spPr>
        <p:txBody>
          <a:bodyPr spcFirstLastPara="1" wrap="square" lIns="0" tIns="0" rIns="0" bIns="0" anchor="t" anchorCtr="0">
            <a:noAutofit/>
          </a:bodyPr>
          <a:lstStyle/>
          <a:p>
            <a:pPr marL="0" marR="0" lvl="0" indent="0" algn="l" rtl="0">
              <a:lnSpc>
                <a:spcPct val="93000"/>
              </a:lnSpc>
              <a:spcBef>
                <a:spcPts val="0"/>
              </a:spcBef>
              <a:spcAft>
                <a:spcPts val="0"/>
              </a:spcAft>
              <a:buNone/>
            </a:pPr>
            <a:endParaRPr sz="2500">
              <a:solidFill>
                <a:srgbClr val="666666"/>
              </a:solidFill>
              <a:latin typeface="Calibri"/>
              <a:ea typeface="Calibri"/>
              <a:cs typeface="Calibri"/>
              <a:sym typeface="Calibri"/>
            </a:endParaRPr>
          </a:p>
          <a:p>
            <a:pPr marL="0" marR="0" lvl="0" indent="0" algn="l" rtl="0">
              <a:lnSpc>
                <a:spcPct val="93000"/>
              </a:lnSpc>
              <a:spcBef>
                <a:spcPts val="1300"/>
              </a:spcBef>
              <a:spcAft>
                <a:spcPts val="1300"/>
              </a:spcAft>
              <a:buNone/>
            </a:pPr>
            <a:endParaRPr sz="2500">
              <a:solidFill>
                <a:srgbClr val="666666"/>
              </a:solidFill>
              <a:latin typeface="Calibri"/>
              <a:ea typeface="Calibri"/>
              <a:cs typeface="Calibri"/>
              <a:sym typeface="Calibri"/>
            </a:endParaRPr>
          </a:p>
        </p:txBody>
      </p:sp>
      <p:sp>
        <p:nvSpPr>
          <p:cNvPr id="151" name="Google Shape;151;p26"/>
          <p:cNvSpPr txBox="1">
            <a:spLocks noGrp="1"/>
          </p:cNvSpPr>
          <p:nvPr>
            <p:ph type="title"/>
          </p:nvPr>
        </p:nvSpPr>
        <p:spPr>
          <a:xfrm>
            <a:off x="1392550" y="45225"/>
            <a:ext cx="7290600" cy="859800"/>
          </a:xfrm>
          <a:prstGeom prst="rect">
            <a:avLst/>
          </a:prstGeom>
          <a:noFill/>
          <a:ln>
            <a:noFill/>
          </a:ln>
        </p:spPr>
        <p:txBody>
          <a:bodyPr spcFirstLastPara="1" wrap="square" lIns="0" tIns="0" rIns="0" bIns="0" anchor="ctr" anchorCtr="0">
            <a:noAutofit/>
          </a:bodyPr>
          <a:lstStyle/>
          <a:p>
            <a:pPr marL="0" lvl="0" indent="0" algn="ctr" rtl="0">
              <a:lnSpc>
                <a:spcPct val="115000"/>
              </a:lnSpc>
              <a:spcBef>
                <a:spcPts val="0"/>
              </a:spcBef>
              <a:spcAft>
                <a:spcPts val="0"/>
              </a:spcAft>
              <a:buNone/>
            </a:pPr>
            <a:r>
              <a:rPr lang="es" sz="2400">
                <a:solidFill>
                  <a:schemeClr val="dk1"/>
                </a:solidFill>
              </a:rPr>
              <a:t>Etapa 3  Análisis consolidado de eficiencia del sistema</a:t>
            </a:r>
            <a:endParaRPr sz="2400">
              <a:solidFill>
                <a:schemeClr val="dk1"/>
              </a:solidFill>
            </a:endParaRPr>
          </a:p>
          <a:p>
            <a:pPr marL="0" lvl="0" indent="0" algn="ctr" rtl="0">
              <a:lnSpc>
                <a:spcPct val="115000"/>
              </a:lnSpc>
              <a:spcBef>
                <a:spcPts val="0"/>
              </a:spcBef>
              <a:spcAft>
                <a:spcPts val="0"/>
              </a:spcAft>
              <a:buNone/>
            </a:pPr>
            <a:endParaRPr sz="2400">
              <a:solidFill>
                <a:schemeClr val="dk1"/>
              </a:solidFill>
            </a:endParaRPr>
          </a:p>
        </p:txBody>
      </p:sp>
      <p:sp>
        <p:nvSpPr>
          <p:cNvPr id="152" name="Google Shape;152;p26"/>
          <p:cNvSpPr/>
          <p:nvPr/>
        </p:nvSpPr>
        <p:spPr>
          <a:xfrm>
            <a:off x="280500" y="1423975"/>
            <a:ext cx="4076700" cy="3095700"/>
          </a:xfrm>
          <a:prstGeom prst="roundRect">
            <a:avLst>
              <a:gd name="adj" fmla="val 16667"/>
            </a:avLst>
          </a:prstGeom>
          <a:solidFill>
            <a:schemeClr val="accent6"/>
          </a:solidFill>
          <a:ln w="38100" cap="flat" cmpd="sng">
            <a:solidFill>
              <a:srgbClr val="FF0000"/>
            </a:solidFill>
            <a:prstDash val="solid"/>
            <a:round/>
            <a:headEnd type="none" w="sm" len="sm"/>
            <a:tailEnd type="none" w="sm" len="sm"/>
          </a:ln>
        </p:spPr>
        <p:txBody>
          <a:bodyPr spcFirstLastPara="1" wrap="square" lIns="91425" tIns="91425" rIns="91425" bIns="91425" anchor="ctr" anchorCtr="0">
            <a:noAutofit/>
          </a:bodyPr>
          <a:lstStyle/>
          <a:p>
            <a:pPr marL="0" lvl="0" indent="0" algn="just" rtl="0">
              <a:spcBef>
                <a:spcPts val="0"/>
              </a:spcBef>
              <a:spcAft>
                <a:spcPts val="0"/>
              </a:spcAft>
              <a:buNone/>
            </a:pPr>
            <a:r>
              <a:rPr lang="es"/>
              <a:t>*Definición de información consolidada y criterios de expresión de las variables, Aspecto de interés, ruralidad, factores de vulnerabilidad</a:t>
            </a:r>
            <a:endParaRPr/>
          </a:p>
        </p:txBody>
      </p:sp>
      <p:sp>
        <p:nvSpPr>
          <p:cNvPr id="153" name="Google Shape;153;p26"/>
          <p:cNvSpPr/>
          <p:nvPr/>
        </p:nvSpPr>
        <p:spPr>
          <a:xfrm>
            <a:off x="4728675" y="1423975"/>
            <a:ext cx="4236300" cy="3095700"/>
          </a:xfrm>
          <a:prstGeom prst="roundRect">
            <a:avLst>
              <a:gd name="adj" fmla="val 16667"/>
            </a:avLst>
          </a:prstGeom>
          <a:solidFill>
            <a:schemeClr val="accent6"/>
          </a:solidFill>
          <a:ln w="38100"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just" rtl="0">
              <a:spcBef>
                <a:spcPts val="0"/>
              </a:spcBef>
              <a:spcAft>
                <a:spcPts val="0"/>
              </a:spcAft>
              <a:buNone/>
            </a:pPr>
            <a:r>
              <a:rPr lang="es" sz="1300"/>
              <a:t>Análisis georeferencial de la prestación de servicios consolidado Cajas, población afiliada y cobertura</a:t>
            </a:r>
            <a:endParaRPr sz="1300"/>
          </a:p>
          <a:p>
            <a:pPr marL="0" lvl="0" indent="0" algn="just" rtl="0">
              <a:spcBef>
                <a:spcPts val="0"/>
              </a:spcBef>
              <a:spcAft>
                <a:spcPts val="0"/>
              </a:spcAft>
              <a:buNone/>
            </a:pPr>
            <a:endParaRPr sz="1300"/>
          </a:p>
          <a:p>
            <a:pPr marL="0" lvl="0" indent="0" algn="just" rtl="0">
              <a:spcBef>
                <a:spcPts val="0"/>
              </a:spcBef>
              <a:spcAft>
                <a:spcPts val="0"/>
              </a:spcAft>
              <a:buNone/>
            </a:pPr>
            <a:r>
              <a:rPr lang="es" sz="1300"/>
              <a:t>Segmentos de población atendidos y condiciones, edades, factores de vulnerabilidad, ruralidad, composición familiar</a:t>
            </a:r>
            <a:endParaRPr sz="1300"/>
          </a:p>
          <a:p>
            <a:pPr marL="0" lvl="0" indent="0" algn="just" rtl="0">
              <a:spcBef>
                <a:spcPts val="0"/>
              </a:spcBef>
              <a:spcAft>
                <a:spcPts val="0"/>
              </a:spcAft>
              <a:buNone/>
            </a:pPr>
            <a:endParaRPr sz="1300"/>
          </a:p>
          <a:p>
            <a:pPr marL="0" lvl="0" indent="0" algn="just" rtl="0">
              <a:spcBef>
                <a:spcPts val="0"/>
              </a:spcBef>
              <a:spcAft>
                <a:spcPts val="0"/>
              </a:spcAft>
              <a:buNone/>
            </a:pPr>
            <a:r>
              <a:rPr lang="es" sz="1300"/>
              <a:t>Cobertura del sistema y subsidios cruzados de Cajas</a:t>
            </a:r>
            <a:endParaRPr sz="1300"/>
          </a:p>
          <a:p>
            <a:pPr marL="0" lvl="0" indent="0" algn="just" rtl="0">
              <a:spcBef>
                <a:spcPts val="0"/>
              </a:spcBef>
              <a:spcAft>
                <a:spcPts val="0"/>
              </a:spcAft>
              <a:buNone/>
            </a:pPr>
            <a:endParaRPr sz="1300"/>
          </a:p>
          <a:p>
            <a:pPr marL="0" lvl="0" indent="0" algn="just" rtl="0">
              <a:spcBef>
                <a:spcPts val="0"/>
              </a:spcBef>
              <a:spcAft>
                <a:spcPts val="0"/>
              </a:spcAft>
              <a:buNone/>
            </a:pPr>
            <a:r>
              <a:rPr lang="es" sz="1300"/>
              <a:t>Previsión de comportamiento de la empleabilidad</a:t>
            </a:r>
            <a:endParaRPr sz="1300"/>
          </a:p>
          <a:p>
            <a:pPr marL="0" lvl="0" indent="0" algn="just" rtl="0">
              <a:spcBef>
                <a:spcPts val="0"/>
              </a:spcBef>
              <a:spcAft>
                <a:spcPts val="0"/>
              </a:spcAft>
              <a:buNone/>
            </a:pPr>
            <a:endParaRPr sz="1300"/>
          </a:p>
          <a:p>
            <a:pPr marL="0" lvl="0" indent="0" algn="just" rtl="0">
              <a:spcBef>
                <a:spcPts val="0"/>
              </a:spcBef>
              <a:spcAft>
                <a:spcPts val="0"/>
              </a:spcAft>
              <a:buNone/>
            </a:pPr>
            <a:r>
              <a:rPr lang="es" sz="1300"/>
              <a:t>Simulación de demografía del sistema</a:t>
            </a:r>
            <a:endParaRPr/>
          </a:p>
        </p:txBody>
      </p:sp>
      <p:sp>
        <p:nvSpPr>
          <p:cNvPr id="154" name="Google Shape;154;p26"/>
          <p:cNvSpPr txBox="1"/>
          <p:nvPr/>
        </p:nvSpPr>
        <p:spPr>
          <a:xfrm>
            <a:off x="1013925" y="926300"/>
            <a:ext cx="3579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sp>
        <p:nvSpPr>
          <p:cNvPr id="155" name="Google Shape;155;p26"/>
          <p:cNvSpPr txBox="1"/>
          <p:nvPr/>
        </p:nvSpPr>
        <p:spPr>
          <a:xfrm>
            <a:off x="280500" y="869150"/>
            <a:ext cx="3721800" cy="7188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s" sz="1800" b="1">
                <a:solidFill>
                  <a:srgbClr val="FF0000"/>
                </a:solidFill>
                <a:latin typeface="Calibri"/>
                <a:ea typeface="Calibri"/>
                <a:cs typeface="Calibri"/>
                <a:sym typeface="Calibri"/>
              </a:rPr>
              <a:t>Requerimientos</a:t>
            </a:r>
            <a:endParaRPr sz="1800" b="1">
              <a:solidFill>
                <a:srgbClr val="FF0000"/>
              </a:solidFill>
              <a:latin typeface="Calibri"/>
              <a:ea typeface="Calibri"/>
              <a:cs typeface="Calibri"/>
              <a:sym typeface="Calibri"/>
            </a:endParaRPr>
          </a:p>
          <a:p>
            <a:pPr marL="0" lvl="0" indent="0" algn="l" rtl="0">
              <a:spcBef>
                <a:spcPts val="0"/>
              </a:spcBef>
              <a:spcAft>
                <a:spcPts val="0"/>
              </a:spcAft>
              <a:buNone/>
            </a:pPr>
            <a:endParaRPr/>
          </a:p>
        </p:txBody>
      </p:sp>
      <p:sp>
        <p:nvSpPr>
          <p:cNvPr id="156" name="Google Shape;156;p26"/>
          <p:cNvSpPr txBox="1"/>
          <p:nvPr/>
        </p:nvSpPr>
        <p:spPr>
          <a:xfrm>
            <a:off x="5081100" y="869150"/>
            <a:ext cx="3721800" cy="7188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None/>
            </a:pPr>
            <a:r>
              <a:rPr lang="es" sz="1800" b="1">
                <a:solidFill>
                  <a:srgbClr val="0000FF"/>
                </a:solidFill>
                <a:latin typeface="Calibri"/>
                <a:ea typeface="Calibri"/>
                <a:cs typeface="Calibri"/>
                <a:sym typeface="Calibri"/>
              </a:rPr>
              <a:t>Resultados</a:t>
            </a:r>
            <a:endParaRPr sz="1800" b="1">
              <a:solidFill>
                <a:srgbClr val="0000FF"/>
              </a:solidFill>
              <a:latin typeface="Calibri"/>
              <a:ea typeface="Calibri"/>
              <a:cs typeface="Calibri"/>
              <a:sym typeface="Calibri"/>
            </a:endParaRPr>
          </a:p>
          <a:p>
            <a:pPr marL="0" lvl="0" indent="0" algn="l" rtl="0">
              <a:spcBef>
                <a:spcPts val="0"/>
              </a:spcBef>
              <a:spcAft>
                <a:spcPts val="0"/>
              </a:spcAft>
              <a:buNone/>
            </a:pPr>
            <a:endParaRPr/>
          </a:p>
        </p:txBody>
      </p:sp>
      <p:sp>
        <p:nvSpPr>
          <p:cNvPr id="157" name="Google Shape;157;p26"/>
          <p:cNvSpPr txBox="1"/>
          <p:nvPr/>
        </p:nvSpPr>
        <p:spPr>
          <a:xfrm>
            <a:off x="42400" y="4519675"/>
            <a:ext cx="2786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s"/>
              <a:t>*Comité estadístico   /      **SSF</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61"/>
        <p:cNvGrpSpPr/>
        <p:nvPr/>
      </p:nvGrpSpPr>
      <p:grpSpPr>
        <a:xfrm>
          <a:off x="0" y="0"/>
          <a:ext cx="0" cy="0"/>
          <a:chOff x="0" y="0"/>
          <a:chExt cx="0" cy="0"/>
        </a:xfrm>
      </p:grpSpPr>
      <p:sp>
        <p:nvSpPr>
          <p:cNvPr id="162" name="Google Shape;162;p27"/>
          <p:cNvSpPr txBox="1">
            <a:spLocks noGrp="1"/>
          </p:cNvSpPr>
          <p:nvPr>
            <p:ph type="subTitle" idx="4294967295"/>
          </p:nvPr>
        </p:nvSpPr>
        <p:spPr>
          <a:xfrm>
            <a:off x="456480" y="1213255"/>
            <a:ext cx="8226600" cy="3398100"/>
          </a:xfrm>
          <a:prstGeom prst="rect">
            <a:avLst/>
          </a:prstGeom>
          <a:noFill/>
          <a:ln>
            <a:noFill/>
          </a:ln>
        </p:spPr>
        <p:txBody>
          <a:bodyPr spcFirstLastPara="1" wrap="square" lIns="0" tIns="0" rIns="0" bIns="0" anchor="t" anchorCtr="0">
            <a:noAutofit/>
          </a:bodyPr>
          <a:lstStyle/>
          <a:p>
            <a:pPr marL="0" lvl="0" indent="0" algn="just" rtl="0">
              <a:spcBef>
                <a:spcPts val="0"/>
              </a:spcBef>
              <a:spcAft>
                <a:spcPts val="0"/>
              </a:spcAft>
              <a:buNone/>
            </a:pPr>
            <a:r>
              <a:rPr lang="es" sz="2000">
                <a:solidFill>
                  <a:srgbClr val="666666"/>
                </a:solidFill>
                <a:latin typeface="Calibri"/>
                <a:ea typeface="Calibri"/>
                <a:cs typeface="Calibri"/>
                <a:sym typeface="Calibri"/>
              </a:rPr>
              <a:t>Con la información a generar podemos generar una defensa del sistema, proponer acciones de política pública que beneficien a la población objetivo y paulatinamente mostrar la eficiencia y eficacia del sistema desde las acciones realizadas</a:t>
            </a:r>
            <a:endParaRPr sz="2000">
              <a:solidFill>
                <a:srgbClr val="666666"/>
              </a:solidFill>
              <a:latin typeface="Calibri"/>
              <a:ea typeface="Calibri"/>
              <a:cs typeface="Calibri"/>
              <a:sym typeface="Calibri"/>
            </a:endParaRPr>
          </a:p>
          <a:p>
            <a:pPr marL="0" lvl="0" indent="0" algn="just" rtl="0">
              <a:spcBef>
                <a:spcPts val="1300"/>
              </a:spcBef>
              <a:spcAft>
                <a:spcPts val="0"/>
              </a:spcAft>
              <a:buNone/>
            </a:pPr>
            <a:endParaRPr sz="2000">
              <a:solidFill>
                <a:srgbClr val="666666"/>
              </a:solidFill>
              <a:latin typeface="Calibri"/>
              <a:ea typeface="Calibri"/>
              <a:cs typeface="Calibri"/>
              <a:sym typeface="Calibri"/>
            </a:endParaRPr>
          </a:p>
          <a:p>
            <a:pPr marL="0" lvl="0" indent="0" algn="just" rtl="0">
              <a:spcBef>
                <a:spcPts val="1300"/>
              </a:spcBef>
              <a:spcAft>
                <a:spcPts val="0"/>
              </a:spcAft>
              <a:buNone/>
            </a:pPr>
            <a:endParaRPr sz="2000">
              <a:solidFill>
                <a:srgbClr val="666666"/>
              </a:solidFill>
              <a:latin typeface="Calibri"/>
              <a:ea typeface="Calibri"/>
              <a:cs typeface="Calibri"/>
              <a:sym typeface="Calibri"/>
            </a:endParaRPr>
          </a:p>
          <a:p>
            <a:pPr marL="0" lvl="0" indent="0" algn="ctr" rtl="0">
              <a:spcBef>
                <a:spcPts val="1300"/>
              </a:spcBef>
              <a:spcAft>
                <a:spcPts val="0"/>
              </a:spcAft>
              <a:buNone/>
            </a:pPr>
            <a:r>
              <a:rPr lang="es" sz="3500">
                <a:solidFill>
                  <a:srgbClr val="666666"/>
                </a:solidFill>
                <a:latin typeface="Calibri"/>
                <a:ea typeface="Calibri"/>
                <a:cs typeface="Calibri"/>
                <a:sym typeface="Calibri"/>
              </a:rPr>
              <a:t>Gracias</a:t>
            </a:r>
            <a:endParaRPr sz="3500">
              <a:solidFill>
                <a:srgbClr val="666666"/>
              </a:solidFill>
              <a:latin typeface="Calibri"/>
              <a:ea typeface="Calibri"/>
              <a:cs typeface="Calibri"/>
              <a:sym typeface="Calibri"/>
            </a:endParaRPr>
          </a:p>
          <a:p>
            <a:pPr marL="0" lvl="0" indent="0" algn="just" rtl="0">
              <a:spcBef>
                <a:spcPts val="1300"/>
              </a:spcBef>
              <a:spcAft>
                <a:spcPts val="0"/>
              </a:spcAft>
              <a:buNone/>
            </a:pPr>
            <a:endParaRPr sz="2000">
              <a:solidFill>
                <a:srgbClr val="666666"/>
              </a:solidFill>
              <a:latin typeface="Calibri"/>
              <a:ea typeface="Calibri"/>
              <a:cs typeface="Calibri"/>
              <a:sym typeface="Calibri"/>
            </a:endParaRPr>
          </a:p>
          <a:p>
            <a:pPr marL="0" lvl="0" indent="0" algn="just" rtl="0">
              <a:spcBef>
                <a:spcPts val="1300"/>
              </a:spcBef>
              <a:spcAft>
                <a:spcPts val="1300"/>
              </a:spcAft>
              <a:buNone/>
            </a:pPr>
            <a:endParaRPr sz="2000">
              <a:solidFill>
                <a:srgbClr val="0000FF"/>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6"/>
        <p:cNvGrpSpPr/>
        <p:nvPr/>
      </p:nvGrpSpPr>
      <p:grpSpPr>
        <a:xfrm>
          <a:off x="0" y="0"/>
          <a:ext cx="0" cy="0"/>
          <a:chOff x="0" y="0"/>
          <a:chExt cx="0" cy="0"/>
        </a:xfrm>
      </p:grpSpPr>
      <p:sp>
        <p:nvSpPr>
          <p:cNvPr id="57" name="Google Shape;57;p14"/>
          <p:cNvSpPr txBox="1">
            <a:spLocks noGrp="1"/>
          </p:cNvSpPr>
          <p:nvPr>
            <p:ph type="subTitle" idx="4294967295"/>
          </p:nvPr>
        </p:nvSpPr>
        <p:spPr>
          <a:xfrm>
            <a:off x="456480" y="1213255"/>
            <a:ext cx="8226600" cy="3398100"/>
          </a:xfrm>
          <a:prstGeom prst="rect">
            <a:avLst/>
          </a:prstGeom>
          <a:noFill/>
          <a:ln>
            <a:noFill/>
          </a:ln>
        </p:spPr>
        <p:txBody>
          <a:bodyPr spcFirstLastPara="1" wrap="square" lIns="0" tIns="0" rIns="0" bIns="0" anchor="t" anchorCtr="0">
            <a:noAutofit/>
          </a:bodyPr>
          <a:lstStyle/>
          <a:p>
            <a:pPr marL="457200" marR="0" lvl="0" indent="-387350" algn="l" rtl="0">
              <a:lnSpc>
                <a:spcPct val="93000"/>
              </a:lnSpc>
              <a:spcBef>
                <a:spcPts val="0"/>
              </a:spcBef>
              <a:spcAft>
                <a:spcPts val="0"/>
              </a:spcAft>
              <a:buClr>
                <a:srgbClr val="666666"/>
              </a:buClr>
              <a:buSzPts val="2500"/>
              <a:buFont typeface="Calibri"/>
              <a:buAutoNum type="arabicPeriod"/>
            </a:pPr>
            <a:r>
              <a:rPr lang="es" sz="2500">
                <a:solidFill>
                  <a:srgbClr val="666666"/>
                </a:solidFill>
                <a:latin typeface="Calibri"/>
                <a:ea typeface="Calibri"/>
                <a:cs typeface="Calibri"/>
                <a:sym typeface="Calibri"/>
              </a:rPr>
              <a:t>Ventajas de nuestro sistema de reporte</a:t>
            </a:r>
            <a:endParaRPr sz="2500">
              <a:solidFill>
                <a:srgbClr val="666666"/>
              </a:solidFill>
              <a:latin typeface="Calibri"/>
              <a:ea typeface="Calibri"/>
              <a:cs typeface="Calibri"/>
              <a:sym typeface="Calibri"/>
            </a:endParaRPr>
          </a:p>
          <a:p>
            <a:pPr marL="457200" marR="0" lvl="0" indent="-387350" algn="l" rtl="0">
              <a:lnSpc>
                <a:spcPct val="93000"/>
              </a:lnSpc>
              <a:spcBef>
                <a:spcPts val="0"/>
              </a:spcBef>
              <a:spcAft>
                <a:spcPts val="0"/>
              </a:spcAft>
              <a:buClr>
                <a:srgbClr val="666666"/>
              </a:buClr>
              <a:buSzPts val="2500"/>
              <a:buFont typeface="Calibri"/>
              <a:buAutoNum type="arabicPeriod"/>
            </a:pPr>
            <a:r>
              <a:rPr lang="es" sz="2500">
                <a:solidFill>
                  <a:srgbClr val="666666"/>
                </a:solidFill>
                <a:latin typeface="Calibri"/>
                <a:ea typeface="Calibri"/>
                <a:cs typeface="Calibri"/>
                <a:sym typeface="Calibri"/>
              </a:rPr>
              <a:t>Aspectos por mejorar</a:t>
            </a:r>
            <a:endParaRPr sz="2500">
              <a:solidFill>
                <a:srgbClr val="666666"/>
              </a:solidFill>
              <a:latin typeface="Calibri"/>
              <a:ea typeface="Calibri"/>
              <a:cs typeface="Calibri"/>
              <a:sym typeface="Calibri"/>
            </a:endParaRPr>
          </a:p>
          <a:p>
            <a:pPr marL="457200" lvl="0" indent="-387350" algn="l" rtl="0">
              <a:spcBef>
                <a:spcPts val="0"/>
              </a:spcBef>
              <a:spcAft>
                <a:spcPts val="0"/>
              </a:spcAft>
              <a:buClr>
                <a:srgbClr val="666666"/>
              </a:buClr>
              <a:buSzPts val="2500"/>
              <a:buFont typeface="Calibri"/>
              <a:buAutoNum type="arabicPeriod"/>
            </a:pPr>
            <a:r>
              <a:rPr lang="es" sz="2500">
                <a:solidFill>
                  <a:srgbClr val="666666"/>
                </a:solidFill>
                <a:latin typeface="Calibri"/>
                <a:ea typeface="Calibri"/>
                <a:cs typeface="Calibri"/>
                <a:sym typeface="Calibri"/>
              </a:rPr>
              <a:t>¿Cómo hacer análitica?</a:t>
            </a:r>
            <a:endParaRPr sz="2500">
              <a:solidFill>
                <a:srgbClr val="666666"/>
              </a:solidFill>
              <a:latin typeface="Calibri"/>
              <a:ea typeface="Calibri"/>
              <a:cs typeface="Calibri"/>
              <a:sym typeface="Calibri"/>
            </a:endParaRPr>
          </a:p>
          <a:p>
            <a:pPr marL="457200" marR="0" lvl="0" indent="-387350" algn="l" rtl="0">
              <a:lnSpc>
                <a:spcPct val="93000"/>
              </a:lnSpc>
              <a:spcBef>
                <a:spcPts val="0"/>
              </a:spcBef>
              <a:spcAft>
                <a:spcPts val="0"/>
              </a:spcAft>
              <a:buClr>
                <a:srgbClr val="666666"/>
              </a:buClr>
              <a:buSzPts val="2500"/>
              <a:buFont typeface="Calibri"/>
              <a:buAutoNum type="arabicPeriod"/>
            </a:pPr>
            <a:r>
              <a:rPr lang="es" sz="2500">
                <a:solidFill>
                  <a:srgbClr val="666666"/>
                </a:solidFill>
                <a:latin typeface="Calibri"/>
                <a:ea typeface="Calibri"/>
                <a:cs typeface="Calibri"/>
                <a:sym typeface="Calibri"/>
              </a:rPr>
              <a:t>Análitica del sistema de Compensación</a:t>
            </a:r>
            <a:endParaRPr sz="2500">
              <a:solidFill>
                <a:srgbClr val="666666"/>
              </a:solidFill>
              <a:latin typeface="Calibri"/>
              <a:ea typeface="Calibri"/>
              <a:cs typeface="Calibri"/>
              <a:sym typeface="Calibri"/>
            </a:endParaRPr>
          </a:p>
        </p:txBody>
      </p:sp>
      <p:sp>
        <p:nvSpPr>
          <p:cNvPr id="58" name="Google Shape;58;p14"/>
          <p:cNvSpPr txBox="1">
            <a:spLocks noGrp="1"/>
          </p:cNvSpPr>
          <p:nvPr>
            <p:ph type="title"/>
          </p:nvPr>
        </p:nvSpPr>
        <p:spPr>
          <a:xfrm>
            <a:off x="2571750" y="215231"/>
            <a:ext cx="6111600" cy="859800"/>
          </a:xfrm>
          <a:prstGeom prst="rect">
            <a:avLst/>
          </a:prstGeom>
          <a:noFill/>
          <a:ln>
            <a:noFill/>
          </a:ln>
        </p:spPr>
        <p:txBody>
          <a:bodyPr spcFirstLastPara="1" wrap="square" lIns="0" tIns="0" rIns="0" bIns="0" anchor="ctr" anchorCtr="0">
            <a:noAutofit/>
          </a:bodyPr>
          <a:lstStyle/>
          <a:p>
            <a:pPr marL="0" marR="0" lvl="0" indent="0" algn="ctr" rtl="0">
              <a:lnSpc>
                <a:spcPct val="93000"/>
              </a:lnSpc>
              <a:spcBef>
                <a:spcPts val="0"/>
              </a:spcBef>
              <a:spcAft>
                <a:spcPts val="0"/>
              </a:spcAft>
              <a:buNone/>
            </a:pPr>
            <a:r>
              <a:rPr lang="es" sz="2600"/>
              <a:t>Temas</a:t>
            </a:r>
            <a:endParaRPr sz="2600" b="1" i="0" u="none" strike="noStrike" cap="none">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62"/>
        <p:cNvGrpSpPr/>
        <p:nvPr/>
      </p:nvGrpSpPr>
      <p:grpSpPr>
        <a:xfrm>
          <a:off x="0" y="0"/>
          <a:ext cx="0" cy="0"/>
          <a:chOff x="0" y="0"/>
          <a:chExt cx="0" cy="0"/>
        </a:xfrm>
      </p:grpSpPr>
      <p:sp>
        <p:nvSpPr>
          <p:cNvPr id="63" name="Google Shape;63;p15"/>
          <p:cNvSpPr txBox="1">
            <a:spLocks noGrp="1"/>
          </p:cNvSpPr>
          <p:nvPr>
            <p:ph type="subTitle" idx="4294967295"/>
          </p:nvPr>
        </p:nvSpPr>
        <p:spPr>
          <a:xfrm>
            <a:off x="458700" y="962024"/>
            <a:ext cx="8226600" cy="3811200"/>
          </a:xfrm>
          <a:prstGeom prst="rect">
            <a:avLst/>
          </a:prstGeom>
          <a:noFill/>
          <a:ln>
            <a:noFill/>
          </a:ln>
        </p:spPr>
        <p:txBody>
          <a:bodyPr spcFirstLastPara="1" wrap="square" lIns="0" tIns="0" rIns="0" bIns="0" anchor="t" anchorCtr="0">
            <a:noAutofit/>
          </a:bodyPr>
          <a:lstStyle/>
          <a:p>
            <a:pPr marL="457200" marR="0" lvl="0" indent="-355600" algn="just" rtl="0">
              <a:lnSpc>
                <a:spcPct val="115000"/>
              </a:lnSpc>
              <a:spcBef>
                <a:spcPts val="0"/>
              </a:spcBef>
              <a:spcAft>
                <a:spcPts val="0"/>
              </a:spcAft>
              <a:buClr>
                <a:srgbClr val="666666"/>
              </a:buClr>
              <a:buSzPts val="2000"/>
              <a:buFont typeface="Calibri"/>
              <a:buChar char="➔"/>
            </a:pPr>
            <a:r>
              <a:rPr lang="es" sz="2000">
                <a:solidFill>
                  <a:srgbClr val="666666"/>
                </a:solidFill>
                <a:latin typeface="Calibri"/>
                <a:ea typeface="Calibri"/>
                <a:cs typeface="Calibri"/>
                <a:sym typeface="Calibri"/>
              </a:rPr>
              <a:t>Para la vigencia 2020 el sistema SIREVAC recibió información de </a:t>
            </a:r>
            <a:r>
              <a:rPr lang="es" sz="2100" b="1">
                <a:solidFill>
                  <a:srgbClr val="666666"/>
                </a:solidFill>
                <a:latin typeface="Calibri"/>
                <a:ea typeface="Calibri"/>
                <a:cs typeface="Calibri"/>
                <a:sym typeface="Calibri"/>
              </a:rPr>
              <a:t>43</a:t>
            </a:r>
            <a:r>
              <a:rPr lang="es" sz="2000">
                <a:solidFill>
                  <a:srgbClr val="666666"/>
                </a:solidFill>
                <a:latin typeface="Calibri"/>
                <a:ea typeface="Calibri"/>
                <a:cs typeface="Calibri"/>
                <a:sym typeface="Calibri"/>
              </a:rPr>
              <a:t> Cajas de Compensación Familiar.</a:t>
            </a:r>
            <a:endParaRPr sz="2000">
              <a:solidFill>
                <a:srgbClr val="666666"/>
              </a:solidFill>
              <a:latin typeface="Calibri"/>
              <a:ea typeface="Calibri"/>
              <a:cs typeface="Calibri"/>
              <a:sym typeface="Calibri"/>
            </a:endParaRPr>
          </a:p>
          <a:p>
            <a:pPr marL="457200" marR="0" lvl="0" indent="-355600" algn="just" rtl="0">
              <a:lnSpc>
                <a:spcPct val="115000"/>
              </a:lnSpc>
              <a:spcBef>
                <a:spcPts val="0"/>
              </a:spcBef>
              <a:spcAft>
                <a:spcPts val="0"/>
              </a:spcAft>
              <a:buClr>
                <a:srgbClr val="666666"/>
              </a:buClr>
              <a:buSzPts val="2000"/>
              <a:buFont typeface="Calibri"/>
              <a:buChar char="➔"/>
            </a:pPr>
            <a:r>
              <a:rPr lang="es" sz="2000">
                <a:solidFill>
                  <a:srgbClr val="666666"/>
                </a:solidFill>
                <a:latin typeface="Calibri"/>
                <a:ea typeface="Calibri"/>
                <a:cs typeface="Calibri"/>
                <a:sym typeface="Calibri"/>
              </a:rPr>
              <a:t>Para la vigencia 2020 aproximadamente se efectuaron </a:t>
            </a:r>
            <a:r>
              <a:rPr lang="es" sz="2000" b="1">
                <a:solidFill>
                  <a:srgbClr val="666666"/>
                </a:solidFill>
                <a:latin typeface="Calibri"/>
                <a:ea typeface="Calibri"/>
                <a:cs typeface="Calibri"/>
                <a:sym typeface="Calibri"/>
              </a:rPr>
              <a:t>26.100 envíos de informes</a:t>
            </a:r>
            <a:r>
              <a:rPr lang="es" sz="2000">
                <a:solidFill>
                  <a:srgbClr val="666666"/>
                </a:solidFill>
                <a:latin typeface="Calibri"/>
                <a:ea typeface="Calibri"/>
                <a:cs typeface="Calibri"/>
                <a:sym typeface="Calibri"/>
              </a:rPr>
              <a:t> a través de la plataforma SIREVAC por las diferentes Cajas de Compensación Familiar. Esto considerando que los diferentes archivos objeto de reportes puede tener diferentes periodicidades: semanal, mensual, trimestral, semestral y anual.</a:t>
            </a:r>
            <a:endParaRPr sz="2000">
              <a:solidFill>
                <a:srgbClr val="666666"/>
              </a:solidFill>
              <a:latin typeface="Calibri"/>
              <a:ea typeface="Calibri"/>
              <a:cs typeface="Calibri"/>
              <a:sym typeface="Calibri"/>
            </a:endParaRPr>
          </a:p>
          <a:p>
            <a:pPr marL="457200" marR="0" lvl="0" indent="-355600" algn="just" rtl="0">
              <a:lnSpc>
                <a:spcPct val="115000"/>
              </a:lnSpc>
              <a:spcBef>
                <a:spcPts val="0"/>
              </a:spcBef>
              <a:spcAft>
                <a:spcPts val="0"/>
              </a:spcAft>
              <a:buClr>
                <a:srgbClr val="666666"/>
              </a:buClr>
              <a:buSzPts val="2000"/>
              <a:buFont typeface="Calibri"/>
              <a:buChar char="➔"/>
            </a:pPr>
            <a:r>
              <a:rPr lang="es" sz="2000">
                <a:solidFill>
                  <a:srgbClr val="666666"/>
                </a:solidFill>
                <a:latin typeface="Calibri"/>
                <a:ea typeface="Calibri"/>
                <a:cs typeface="Calibri"/>
                <a:sym typeface="Calibri"/>
              </a:rPr>
              <a:t>Implementación de reglas de validación en la plataforma SIREVAC para asegurar la calidad de los datos remitidos por las Cajas de Compensación Familiar (validación con respecto a tablas de referencia, cruce con base de datos de registraduría, etc).</a:t>
            </a:r>
            <a:endParaRPr sz="2000">
              <a:solidFill>
                <a:srgbClr val="666666"/>
              </a:solidFill>
              <a:latin typeface="Calibri"/>
              <a:ea typeface="Calibri"/>
              <a:cs typeface="Calibri"/>
              <a:sym typeface="Calibri"/>
            </a:endParaRPr>
          </a:p>
          <a:p>
            <a:pPr marL="457200" marR="0" lvl="0" indent="0" algn="l" rtl="0">
              <a:lnSpc>
                <a:spcPct val="115000"/>
              </a:lnSpc>
              <a:spcBef>
                <a:spcPts val="1300"/>
              </a:spcBef>
              <a:spcAft>
                <a:spcPts val="1300"/>
              </a:spcAft>
              <a:buNone/>
            </a:pPr>
            <a:endParaRPr sz="2500">
              <a:solidFill>
                <a:srgbClr val="666666"/>
              </a:solidFill>
              <a:latin typeface="Calibri"/>
              <a:ea typeface="Calibri"/>
              <a:cs typeface="Calibri"/>
              <a:sym typeface="Calibri"/>
            </a:endParaRPr>
          </a:p>
        </p:txBody>
      </p:sp>
      <p:sp>
        <p:nvSpPr>
          <p:cNvPr id="64" name="Google Shape;64;p15"/>
          <p:cNvSpPr txBox="1">
            <a:spLocks noGrp="1"/>
          </p:cNvSpPr>
          <p:nvPr>
            <p:ph type="title"/>
          </p:nvPr>
        </p:nvSpPr>
        <p:spPr>
          <a:xfrm>
            <a:off x="2571750" y="215231"/>
            <a:ext cx="6111600" cy="859800"/>
          </a:xfrm>
          <a:prstGeom prst="rect">
            <a:avLst/>
          </a:prstGeom>
          <a:noFill/>
          <a:ln>
            <a:noFill/>
          </a:ln>
        </p:spPr>
        <p:txBody>
          <a:bodyPr spcFirstLastPara="1" wrap="square" lIns="0" tIns="0" rIns="0" bIns="0" anchor="ctr" anchorCtr="0">
            <a:noAutofit/>
          </a:bodyPr>
          <a:lstStyle/>
          <a:p>
            <a:pPr marL="0" marR="0" lvl="0" indent="0" algn="ctr" rtl="0">
              <a:lnSpc>
                <a:spcPct val="93000"/>
              </a:lnSpc>
              <a:spcBef>
                <a:spcPts val="0"/>
              </a:spcBef>
              <a:spcAft>
                <a:spcPts val="0"/>
              </a:spcAft>
              <a:buNone/>
            </a:pPr>
            <a:r>
              <a:rPr lang="es" sz="2600"/>
              <a:t>Ventajas de nuestro sistema</a:t>
            </a:r>
            <a:endParaRPr sz="2600" b="1" i="0" u="none" strike="noStrike" cap="none">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68"/>
        <p:cNvGrpSpPr/>
        <p:nvPr/>
      </p:nvGrpSpPr>
      <p:grpSpPr>
        <a:xfrm>
          <a:off x="0" y="0"/>
          <a:ext cx="0" cy="0"/>
          <a:chOff x="0" y="0"/>
          <a:chExt cx="0" cy="0"/>
        </a:xfrm>
      </p:grpSpPr>
      <p:sp>
        <p:nvSpPr>
          <p:cNvPr id="69" name="Google Shape;69;p16"/>
          <p:cNvSpPr txBox="1">
            <a:spLocks noGrp="1"/>
          </p:cNvSpPr>
          <p:nvPr>
            <p:ph type="subTitle" idx="4294967295"/>
          </p:nvPr>
        </p:nvSpPr>
        <p:spPr>
          <a:xfrm>
            <a:off x="458700" y="850249"/>
            <a:ext cx="8226600" cy="3975900"/>
          </a:xfrm>
          <a:prstGeom prst="rect">
            <a:avLst/>
          </a:prstGeom>
          <a:noFill/>
          <a:ln>
            <a:noFill/>
          </a:ln>
        </p:spPr>
        <p:txBody>
          <a:bodyPr spcFirstLastPara="1" wrap="square" lIns="0" tIns="0" rIns="0" bIns="0" anchor="t" anchorCtr="0">
            <a:noAutofit/>
          </a:bodyPr>
          <a:lstStyle/>
          <a:p>
            <a:pPr marL="457200" marR="0" lvl="0" indent="-355600" algn="just" rtl="0">
              <a:lnSpc>
                <a:spcPct val="93000"/>
              </a:lnSpc>
              <a:spcBef>
                <a:spcPts val="0"/>
              </a:spcBef>
              <a:spcAft>
                <a:spcPts val="0"/>
              </a:spcAft>
              <a:buClr>
                <a:srgbClr val="666666"/>
              </a:buClr>
              <a:buSzPts val="2000"/>
              <a:buFont typeface="Calibri"/>
              <a:buAutoNum type="arabicPeriod"/>
            </a:pPr>
            <a:r>
              <a:rPr lang="es" sz="2000">
                <a:solidFill>
                  <a:srgbClr val="666666"/>
                </a:solidFill>
                <a:latin typeface="Calibri"/>
                <a:ea typeface="Calibri"/>
                <a:cs typeface="Calibri"/>
                <a:sym typeface="Calibri"/>
              </a:rPr>
              <a:t>A nivel de sistema y en la información reportada a través de SIMON y que se puede visualizar en SIGER no es posible determinar las personas a las que se le prestan o otorgan subsidios en su totalidad. Con respecto a la data remitida por Confa (servicios, subsidios), solo el 20% se envía en microdatos (relación porcentual sacada desde los usos). A nivel de todo el Sistema de Compensación se tienen más de 35 millones de usos donde no se tiene la data a nivel de microdato.</a:t>
            </a:r>
            <a:endParaRPr sz="2000">
              <a:solidFill>
                <a:srgbClr val="666666"/>
              </a:solidFill>
              <a:latin typeface="Calibri"/>
              <a:ea typeface="Calibri"/>
              <a:cs typeface="Calibri"/>
              <a:sym typeface="Calibri"/>
            </a:endParaRPr>
          </a:p>
          <a:p>
            <a:pPr marL="457200" marR="0" lvl="0" indent="0" algn="just" rtl="0">
              <a:lnSpc>
                <a:spcPct val="93000"/>
              </a:lnSpc>
              <a:spcBef>
                <a:spcPts val="1300"/>
              </a:spcBef>
              <a:spcAft>
                <a:spcPts val="0"/>
              </a:spcAft>
              <a:buNone/>
            </a:pPr>
            <a:r>
              <a:rPr lang="es" sz="2000">
                <a:solidFill>
                  <a:srgbClr val="0000FF"/>
                </a:solidFill>
                <a:latin typeface="Calibri"/>
                <a:ea typeface="Calibri"/>
                <a:cs typeface="Calibri"/>
                <a:sym typeface="Calibri"/>
              </a:rPr>
              <a:t>Se puede solventar poniendo en marcha un plan de reporte de microdatos de cobertura.</a:t>
            </a:r>
            <a:endParaRPr sz="2000">
              <a:solidFill>
                <a:srgbClr val="0000FF"/>
              </a:solidFill>
              <a:latin typeface="Calibri"/>
              <a:ea typeface="Calibri"/>
              <a:cs typeface="Calibri"/>
              <a:sym typeface="Calibri"/>
            </a:endParaRPr>
          </a:p>
          <a:p>
            <a:pPr marL="457200" marR="0" lvl="0" indent="-355600" algn="just" rtl="0">
              <a:lnSpc>
                <a:spcPct val="93000"/>
              </a:lnSpc>
              <a:spcBef>
                <a:spcPts val="1300"/>
              </a:spcBef>
              <a:spcAft>
                <a:spcPts val="0"/>
              </a:spcAft>
              <a:buClr>
                <a:srgbClr val="666666"/>
              </a:buClr>
              <a:buSzPts val="2000"/>
              <a:buFont typeface="Calibri"/>
              <a:buAutoNum type="arabicPeriod"/>
            </a:pPr>
            <a:r>
              <a:rPr lang="es" sz="2000">
                <a:solidFill>
                  <a:srgbClr val="666666"/>
                </a:solidFill>
                <a:latin typeface="Calibri"/>
                <a:ea typeface="Calibri"/>
                <a:cs typeface="Calibri"/>
                <a:sym typeface="Calibri"/>
              </a:rPr>
              <a:t>Existen variables con fines estadísticos que actualmente responde a la imposibilidad de tener microdatos pero que para fines de información consolidada del sistema no son lo más adecuado, variable personas reporte coberturas.</a:t>
            </a:r>
            <a:endParaRPr sz="2000">
              <a:solidFill>
                <a:srgbClr val="666666"/>
              </a:solidFill>
              <a:latin typeface="Calibri"/>
              <a:ea typeface="Calibri"/>
              <a:cs typeface="Calibri"/>
              <a:sym typeface="Calibri"/>
            </a:endParaRPr>
          </a:p>
        </p:txBody>
      </p:sp>
      <p:sp>
        <p:nvSpPr>
          <p:cNvPr id="70" name="Google Shape;70;p16"/>
          <p:cNvSpPr txBox="1">
            <a:spLocks noGrp="1"/>
          </p:cNvSpPr>
          <p:nvPr>
            <p:ph type="title"/>
          </p:nvPr>
        </p:nvSpPr>
        <p:spPr>
          <a:xfrm>
            <a:off x="1194200" y="149125"/>
            <a:ext cx="7740300" cy="859800"/>
          </a:xfrm>
          <a:prstGeom prst="rect">
            <a:avLst/>
          </a:prstGeom>
          <a:noFill/>
          <a:ln>
            <a:noFill/>
          </a:ln>
        </p:spPr>
        <p:txBody>
          <a:bodyPr spcFirstLastPara="1" wrap="square" lIns="0" tIns="0" rIns="0" bIns="0" anchor="ctr" anchorCtr="0">
            <a:noAutofit/>
          </a:bodyPr>
          <a:lstStyle/>
          <a:p>
            <a:pPr marL="0" marR="0" lvl="0" indent="0" algn="ctr" rtl="0">
              <a:lnSpc>
                <a:spcPct val="93000"/>
              </a:lnSpc>
              <a:spcBef>
                <a:spcPts val="0"/>
              </a:spcBef>
              <a:spcAft>
                <a:spcPts val="0"/>
              </a:spcAft>
              <a:buNone/>
            </a:pPr>
            <a:r>
              <a:rPr lang="es" sz="2600"/>
              <a:t>Aspectos por mejorar/ Acción de mejora</a:t>
            </a:r>
            <a:endParaRPr sz="2600" b="1" i="0" u="none" strike="noStrike" cap="none">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74"/>
        <p:cNvGrpSpPr/>
        <p:nvPr/>
      </p:nvGrpSpPr>
      <p:grpSpPr>
        <a:xfrm>
          <a:off x="0" y="0"/>
          <a:ext cx="0" cy="0"/>
          <a:chOff x="0" y="0"/>
          <a:chExt cx="0" cy="0"/>
        </a:xfrm>
      </p:grpSpPr>
      <p:sp>
        <p:nvSpPr>
          <p:cNvPr id="75" name="Google Shape;75;p17"/>
          <p:cNvSpPr txBox="1">
            <a:spLocks noGrp="1"/>
          </p:cNvSpPr>
          <p:nvPr>
            <p:ph type="subTitle" idx="4294967295"/>
          </p:nvPr>
        </p:nvSpPr>
        <p:spPr>
          <a:xfrm>
            <a:off x="456480" y="1213255"/>
            <a:ext cx="8226600" cy="3398100"/>
          </a:xfrm>
          <a:prstGeom prst="rect">
            <a:avLst/>
          </a:prstGeom>
          <a:noFill/>
          <a:ln>
            <a:noFill/>
          </a:ln>
        </p:spPr>
        <p:txBody>
          <a:bodyPr spcFirstLastPara="1" wrap="square" lIns="0" tIns="0" rIns="0" bIns="0" anchor="t" anchorCtr="0">
            <a:noAutofit/>
          </a:bodyPr>
          <a:lstStyle/>
          <a:p>
            <a:pPr marL="457200" marR="0" lvl="0" indent="0" algn="just" rtl="0">
              <a:lnSpc>
                <a:spcPct val="93000"/>
              </a:lnSpc>
              <a:spcBef>
                <a:spcPts val="0"/>
              </a:spcBef>
              <a:spcAft>
                <a:spcPts val="0"/>
              </a:spcAft>
              <a:buNone/>
            </a:pPr>
            <a:endParaRPr sz="2000">
              <a:solidFill>
                <a:srgbClr val="666666"/>
              </a:solidFill>
              <a:latin typeface="Calibri"/>
              <a:ea typeface="Calibri"/>
              <a:cs typeface="Calibri"/>
              <a:sym typeface="Calibri"/>
            </a:endParaRPr>
          </a:p>
          <a:p>
            <a:pPr marL="457200" marR="0" lvl="0" indent="0" algn="just" rtl="0">
              <a:lnSpc>
                <a:spcPct val="93000"/>
              </a:lnSpc>
              <a:spcBef>
                <a:spcPts val="1300"/>
              </a:spcBef>
              <a:spcAft>
                <a:spcPts val="0"/>
              </a:spcAft>
              <a:buNone/>
            </a:pPr>
            <a:endParaRPr sz="2000">
              <a:solidFill>
                <a:srgbClr val="666666"/>
              </a:solidFill>
              <a:latin typeface="Calibri"/>
              <a:ea typeface="Calibri"/>
              <a:cs typeface="Calibri"/>
              <a:sym typeface="Calibri"/>
            </a:endParaRPr>
          </a:p>
          <a:p>
            <a:pPr marL="0" lvl="0" indent="0" algn="just" rtl="0">
              <a:spcBef>
                <a:spcPts val="1300"/>
              </a:spcBef>
              <a:spcAft>
                <a:spcPts val="0"/>
              </a:spcAft>
              <a:buNone/>
            </a:pPr>
            <a:r>
              <a:rPr lang="es" sz="1200">
                <a:solidFill>
                  <a:schemeClr val="dk1"/>
                </a:solidFill>
              </a:rPr>
              <a:t>El señor Jorge Restrepo asiste al servicio de gimnasios todos los días durante el mes de octubre. El 15 de octubre el señor Jorge cumple años, pasando de 28 años a 29 años.</a:t>
            </a:r>
            <a:endParaRPr sz="1200">
              <a:solidFill>
                <a:schemeClr val="dk1"/>
              </a:solidFill>
            </a:endParaRPr>
          </a:p>
          <a:p>
            <a:pPr marL="0" lvl="0" indent="0" algn="just" rtl="0">
              <a:spcBef>
                <a:spcPts val="1300"/>
              </a:spcBef>
              <a:spcAft>
                <a:spcPts val="0"/>
              </a:spcAft>
              <a:buNone/>
            </a:pPr>
            <a:endParaRPr sz="1200">
              <a:solidFill>
                <a:schemeClr val="dk1"/>
              </a:solidFill>
            </a:endParaRPr>
          </a:p>
          <a:p>
            <a:pPr marL="0" lvl="0" indent="0" algn="just" rtl="0">
              <a:spcBef>
                <a:spcPts val="1300"/>
              </a:spcBef>
              <a:spcAft>
                <a:spcPts val="1300"/>
              </a:spcAft>
              <a:buNone/>
            </a:pPr>
            <a:endParaRPr sz="1200">
              <a:solidFill>
                <a:schemeClr val="dk1"/>
              </a:solidFill>
            </a:endParaRPr>
          </a:p>
        </p:txBody>
      </p:sp>
      <p:sp>
        <p:nvSpPr>
          <p:cNvPr id="76" name="Google Shape;76;p17"/>
          <p:cNvSpPr txBox="1">
            <a:spLocks noGrp="1"/>
          </p:cNvSpPr>
          <p:nvPr>
            <p:ph type="title"/>
          </p:nvPr>
        </p:nvSpPr>
        <p:spPr>
          <a:xfrm>
            <a:off x="1194200" y="215225"/>
            <a:ext cx="7740300" cy="859800"/>
          </a:xfrm>
          <a:prstGeom prst="rect">
            <a:avLst/>
          </a:prstGeom>
          <a:noFill/>
          <a:ln>
            <a:noFill/>
          </a:ln>
        </p:spPr>
        <p:txBody>
          <a:bodyPr spcFirstLastPara="1" wrap="square" lIns="0" tIns="0" rIns="0" bIns="0" anchor="ctr" anchorCtr="0">
            <a:noAutofit/>
          </a:bodyPr>
          <a:lstStyle/>
          <a:p>
            <a:pPr marL="0" marR="0" lvl="0" indent="0" algn="ctr" rtl="0">
              <a:lnSpc>
                <a:spcPct val="93000"/>
              </a:lnSpc>
              <a:spcBef>
                <a:spcPts val="0"/>
              </a:spcBef>
              <a:spcAft>
                <a:spcPts val="0"/>
              </a:spcAft>
              <a:buNone/>
            </a:pPr>
            <a:r>
              <a:rPr lang="es" sz="2600"/>
              <a:t>Aspectos por mejorar/ Acción de mejora</a:t>
            </a:r>
            <a:endParaRPr sz="2600" b="1" i="0" u="none" strike="noStrike" cap="none">
              <a:latin typeface="Calibri"/>
              <a:ea typeface="Calibri"/>
              <a:cs typeface="Calibri"/>
              <a:sym typeface="Calibri"/>
            </a:endParaRPr>
          </a:p>
        </p:txBody>
      </p:sp>
      <p:pic>
        <p:nvPicPr>
          <p:cNvPr id="77" name="Google Shape;77;p17"/>
          <p:cNvPicPr preferRelativeResize="0"/>
          <p:nvPr/>
        </p:nvPicPr>
        <p:blipFill>
          <a:blip r:embed="rId3">
            <a:alphaModFix/>
          </a:blip>
          <a:stretch>
            <a:fillRect/>
          </a:stretch>
        </p:blipFill>
        <p:spPr>
          <a:xfrm>
            <a:off x="895350" y="1038225"/>
            <a:ext cx="5514975" cy="809625"/>
          </a:xfrm>
          <a:prstGeom prst="rect">
            <a:avLst/>
          </a:prstGeom>
          <a:noFill/>
          <a:ln>
            <a:noFill/>
          </a:ln>
        </p:spPr>
      </p:pic>
      <p:pic>
        <p:nvPicPr>
          <p:cNvPr id="78" name="Google Shape;78;p17"/>
          <p:cNvPicPr preferRelativeResize="0"/>
          <p:nvPr/>
        </p:nvPicPr>
        <p:blipFill>
          <a:blip r:embed="rId4">
            <a:alphaModFix/>
          </a:blip>
          <a:stretch>
            <a:fillRect/>
          </a:stretch>
        </p:blipFill>
        <p:spPr>
          <a:xfrm>
            <a:off x="500074" y="2790849"/>
            <a:ext cx="8514876" cy="19250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2"/>
        <p:cNvGrpSpPr/>
        <p:nvPr/>
      </p:nvGrpSpPr>
      <p:grpSpPr>
        <a:xfrm>
          <a:off x="0" y="0"/>
          <a:ext cx="0" cy="0"/>
          <a:chOff x="0" y="0"/>
          <a:chExt cx="0" cy="0"/>
        </a:xfrm>
      </p:grpSpPr>
      <p:sp>
        <p:nvSpPr>
          <p:cNvPr id="83" name="Google Shape;83;p18"/>
          <p:cNvSpPr txBox="1">
            <a:spLocks noGrp="1"/>
          </p:cNvSpPr>
          <p:nvPr>
            <p:ph type="subTitle" idx="4294967295"/>
          </p:nvPr>
        </p:nvSpPr>
        <p:spPr>
          <a:xfrm>
            <a:off x="456480" y="1213255"/>
            <a:ext cx="8226600" cy="3398100"/>
          </a:xfrm>
          <a:prstGeom prst="rect">
            <a:avLst/>
          </a:prstGeom>
          <a:noFill/>
          <a:ln>
            <a:noFill/>
          </a:ln>
        </p:spPr>
        <p:txBody>
          <a:bodyPr spcFirstLastPara="1" wrap="square" lIns="0" tIns="0" rIns="0" bIns="0" anchor="t" anchorCtr="0">
            <a:noAutofit/>
          </a:bodyPr>
          <a:lstStyle/>
          <a:p>
            <a:pPr marL="0" lvl="0" indent="0" algn="just" rtl="0">
              <a:spcBef>
                <a:spcPts val="0"/>
              </a:spcBef>
              <a:spcAft>
                <a:spcPts val="0"/>
              </a:spcAft>
              <a:buNone/>
            </a:pPr>
            <a:r>
              <a:rPr lang="es" sz="1200">
                <a:solidFill>
                  <a:schemeClr val="dk1"/>
                </a:solidFill>
              </a:rPr>
              <a:t>El señor Jorge Restrepo asiste al servicio de gimnasios todos los días durante el mes de octubre. El 15 de octubre el señor Jorge cumple años, pasando de 28 años a 29 años.</a:t>
            </a:r>
            <a:endParaRPr sz="1200">
              <a:solidFill>
                <a:schemeClr val="dk1"/>
              </a:solidFill>
            </a:endParaRPr>
          </a:p>
          <a:p>
            <a:pPr marL="0" lvl="0" indent="0" algn="just" rtl="0">
              <a:spcBef>
                <a:spcPts val="1300"/>
              </a:spcBef>
              <a:spcAft>
                <a:spcPts val="0"/>
              </a:spcAft>
              <a:buNone/>
            </a:pPr>
            <a:r>
              <a:rPr lang="es" sz="1200">
                <a:solidFill>
                  <a:schemeClr val="dk1"/>
                </a:solidFill>
              </a:rPr>
              <a:t>Reporte en Microdatos</a:t>
            </a:r>
            <a:endParaRPr sz="1200">
              <a:solidFill>
                <a:schemeClr val="dk1"/>
              </a:solidFill>
            </a:endParaRPr>
          </a:p>
          <a:p>
            <a:pPr marL="0" lvl="0" indent="0" algn="just" rtl="0">
              <a:spcBef>
                <a:spcPts val="1300"/>
              </a:spcBef>
              <a:spcAft>
                <a:spcPts val="0"/>
              </a:spcAft>
              <a:buNone/>
            </a:pPr>
            <a:endParaRPr sz="1200">
              <a:solidFill>
                <a:schemeClr val="dk1"/>
              </a:solidFill>
            </a:endParaRPr>
          </a:p>
          <a:p>
            <a:pPr marL="457200" lvl="0" indent="0" algn="just" rtl="0">
              <a:spcBef>
                <a:spcPts val="1300"/>
              </a:spcBef>
              <a:spcAft>
                <a:spcPts val="0"/>
              </a:spcAft>
              <a:buNone/>
            </a:pPr>
            <a:r>
              <a:rPr lang="es" sz="2000">
                <a:solidFill>
                  <a:srgbClr val="0000FF"/>
                </a:solidFill>
                <a:latin typeface="Calibri"/>
                <a:ea typeface="Calibri"/>
                <a:cs typeface="Calibri"/>
                <a:sym typeface="Calibri"/>
              </a:rPr>
              <a:t>Se puede solventar poniendo en marcha un plan de reporte de microdatos de cobertura.</a:t>
            </a:r>
            <a:endParaRPr sz="2000">
              <a:solidFill>
                <a:srgbClr val="0000FF"/>
              </a:solidFill>
              <a:latin typeface="Calibri"/>
              <a:ea typeface="Calibri"/>
              <a:cs typeface="Calibri"/>
              <a:sym typeface="Calibri"/>
            </a:endParaRPr>
          </a:p>
          <a:p>
            <a:pPr marL="457200" lvl="0" indent="0" algn="just" rtl="0">
              <a:spcBef>
                <a:spcPts val="1300"/>
              </a:spcBef>
              <a:spcAft>
                <a:spcPts val="0"/>
              </a:spcAft>
              <a:buNone/>
            </a:pPr>
            <a:endParaRPr sz="2000">
              <a:solidFill>
                <a:srgbClr val="0000FF"/>
              </a:solidFill>
              <a:latin typeface="Calibri"/>
              <a:ea typeface="Calibri"/>
              <a:cs typeface="Calibri"/>
              <a:sym typeface="Calibri"/>
            </a:endParaRPr>
          </a:p>
          <a:p>
            <a:pPr marL="457200" lvl="0" indent="0" algn="just" rtl="0">
              <a:spcBef>
                <a:spcPts val="1300"/>
              </a:spcBef>
              <a:spcAft>
                <a:spcPts val="0"/>
              </a:spcAft>
              <a:buNone/>
            </a:pPr>
            <a:endParaRPr sz="2000">
              <a:solidFill>
                <a:srgbClr val="0000FF"/>
              </a:solidFill>
              <a:latin typeface="Calibri"/>
              <a:ea typeface="Calibri"/>
              <a:cs typeface="Calibri"/>
              <a:sym typeface="Calibri"/>
            </a:endParaRPr>
          </a:p>
          <a:p>
            <a:pPr marL="0" lvl="0" indent="0" algn="just" rtl="0">
              <a:spcBef>
                <a:spcPts val="1300"/>
              </a:spcBef>
              <a:spcAft>
                <a:spcPts val="0"/>
              </a:spcAft>
              <a:buNone/>
            </a:pPr>
            <a:r>
              <a:rPr lang="es" sz="1200">
                <a:solidFill>
                  <a:schemeClr val="dk1"/>
                </a:solidFill>
              </a:rPr>
              <a:t>Esta situación aplica para diversas variables de reporte actual, número de meses que la persona asiste, cambio de categoría, toma de múltiples servicios, uso de diferentes infraestructuras.</a:t>
            </a:r>
            <a:endParaRPr sz="2000">
              <a:solidFill>
                <a:srgbClr val="0000FF"/>
              </a:solidFill>
              <a:latin typeface="Calibri"/>
              <a:ea typeface="Calibri"/>
              <a:cs typeface="Calibri"/>
              <a:sym typeface="Calibri"/>
            </a:endParaRPr>
          </a:p>
          <a:p>
            <a:pPr marL="457200" lvl="0" indent="0" algn="just" rtl="0">
              <a:spcBef>
                <a:spcPts val="1300"/>
              </a:spcBef>
              <a:spcAft>
                <a:spcPts val="0"/>
              </a:spcAft>
              <a:buNone/>
            </a:pPr>
            <a:endParaRPr sz="2000">
              <a:solidFill>
                <a:srgbClr val="0000FF"/>
              </a:solidFill>
              <a:latin typeface="Calibri"/>
              <a:ea typeface="Calibri"/>
              <a:cs typeface="Calibri"/>
              <a:sym typeface="Calibri"/>
            </a:endParaRPr>
          </a:p>
          <a:p>
            <a:pPr marL="457200" lvl="0" indent="0" algn="just" rtl="0">
              <a:spcBef>
                <a:spcPts val="1300"/>
              </a:spcBef>
              <a:spcAft>
                <a:spcPts val="1300"/>
              </a:spcAft>
              <a:buNone/>
            </a:pPr>
            <a:endParaRPr sz="2000">
              <a:solidFill>
                <a:srgbClr val="0000FF"/>
              </a:solidFill>
              <a:latin typeface="Calibri"/>
              <a:ea typeface="Calibri"/>
              <a:cs typeface="Calibri"/>
              <a:sym typeface="Calibri"/>
            </a:endParaRPr>
          </a:p>
        </p:txBody>
      </p:sp>
      <p:sp>
        <p:nvSpPr>
          <p:cNvPr id="84" name="Google Shape;84;p18"/>
          <p:cNvSpPr txBox="1">
            <a:spLocks noGrp="1"/>
          </p:cNvSpPr>
          <p:nvPr>
            <p:ph type="title"/>
          </p:nvPr>
        </p:nvSpPr>
        <p:spPr>
          <a:xfrm>
            <a:off x="1194200" y="215225"/>
            <a:ext cx="7740300" cy="859800"/>
          </a:xfrm>
          <a:prstGeom prst="rect">
            <a:avLst/>
          </a:prstGeom>
          <a:noFill/>
          <a:ln>
            <a:noFill/>
          </a:ln>
        </p:spPr>
        <p:txBody>
          <a:bodyPr spcFirstLastPara="1" wrap="square" lIns="0" tIns="0" rIns="0" bIns="0" anchor="ctr" anchorCtr="0">
            <a:noAutofit/>
          </a:bodyPr>
          <a:lstStyle/>
          <a:p>
            <a:pPr marL="0" marR="0" lvl="0" indent="0" algn="ctr" rtl="0">
              <a:lnSpc>
                <a:spcPct val="93000"/>
              </a:lnSpc>
              <a:spcBef>
                <a:spcPts val="0"/>
              </a:spcBef>
              <a:spcAft>
                <a:spcPts val="0"/>
              </a:spcAft>
              <a:buNone/>
            </a:pPr>
            <a:r>
              <a:rPr lang="es" sz="2600"/>
              <a:t>Aspectos por mejorar/ Acción de mejora</a:t>
            </a:r>
            <a:endParaRPr sz="2600" b="1" i="0" u="none" strike="noStrike" cap="none">
              <a:latin typeface="Calibri"/>
              <a:ea typeface="Calibri"/>
              <a:cs typeface="Calibri"/>
              <a:sym typeface="Calibri"/>
            </a:endParaRPr>
          </a:p>
        </p:txBody>
      </p:sp>
      <p:pic>
        <p:nvPicPr>
          <p:cNvPr id="85" name="Google Shape;85;p18"/>
          <p:cNvPicPr preferRelativeResize="0"/>
          <p:nvPr/>
        </p:nvPicPr>
        <p:blipFill>
          <a:blip r:embed="rId3">
            <a:alphaModFix/>
          </a:blip>
          <a:stretch>
            <a:fillRect/>
          </a:stretch>
        </p:blipFill>
        <p:spPr>
          <a:xfrm>
            <a:off x="416713" y="2026475"/>
            <a:ext cx="8410575" cy="177165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9"/>
        <p:cNvGrpSpPr/>
        <p:nvPr/>
      </p:nvGrpSpPr>
      <p:grpSpPr>
        <a:xfrm>
          <a:off x="0" y="0"/>
          <a:ext cx="0" cy="0"/>
          <a:chOff x="0" y="0"/>
          <a:chExt cx="0" cy="0"/>
        </a:xfrm>
      </p:grpSpPr>
      <p:sp>
        <p:nvSpPr>
          <p:cNvPr id="90" name="Google Shape;90;p19"/>
          <p:cNvSpPr txBox="1">
            <a:spLocks noGrp="1"/>
          </p:cNvSpPr>
          <p:nvPr>
            <p:ph type="subTitle" idx="4294967295"/>
          </p:nvPr>
        </p:nvSpPr>
        <p:spPr>
          <a:xfrm>
            <a:off x="456480" y="1213255"/>
            <a:ext cx="8226600" cy="3398100"/>
          </a:xfrm>
          <a:prstGeom prst="rect">
            <a:avLst/>
          </a:prstGeom>
          <a:noFill/>
          <a:ln>
            <a:noFill/>
          </a:ln>
        </p:spPr>
        <p:txBody>
          <a:bodyPr spcFirstLastPara="1" wrap="square" lIns="0" tIns="0" rIns="0" bIns="0" anchor="t" anchorCtr="0">
            <a:noAutofit/>
          </a:bodyPr>
          <a:lstStyle/>
          <a:p>
            <a:pPr marL="457200" lvl="0" indent="0" algn="just" rtl="0">
              <a:spcBef>
                <a:spcPts val="0"/>
              </a:spcBef>
              <a:spcAft>
                <a:spcPts val="0"/>
              </a:spcAft>
              <a:buNone/>
            </a:pPr>
            <a:r>
              <a:rPr lang="es" sz="2000">
                <a:solidFill>
                  <a:srgbClr val="0000FF"/>
                </a:solidFill>
                <a:latin typeface="Calibri"/>
                <a:ea typeface="Calibri"/>
                <a:cs typeface="Calibri"/>
                <a:sym typeface="Calibri"/>
              </a:rPr>
              <a:t>Se puede solventar poniendo en marcha un plan de reporte de microdatos de cobertura.</a:t>
            </a:r>
            <a:endParaRPr sz="2000">
              <a:solidFill>
                <a:srgbClr val="0000FF"/>
              </a:solidFill>
              <a:latin typeface="Calibri"/>
              <a:ea typeface="Calibri"/>
              <a:cs typeface="Calibri"/>
              <a:sym typeface="Calibri"/>
            </a:endParaRPr>
          </a:p>
          <a:p>
            <a:pPr marL="457200" lvl="0" indent="-355600" algn="just" rtl="0">
              <a:spcBef>
                <a:spcPts val="1300"/>
              </a:spcBef>
              <a:spcAft>
                <a:spcPts val="0"/>
              </a:spcAft>
              <a:buClr>
                <a:srgbClr val="666666"/>
              </a:buClr>
              <a:buSzPts val="2000"/>
              <a:buFont typeface="Calibri"/>
              <a:buAutoNum type="arabicPeriod" startAt="3"/>
            </a:pPr>
            <a:r>
              <a:rPr lang="es" sz="2000">
                <a:solidFill>
                  <a:srgbClr val="666666"/>
                </a:solidFill>
                <a:latin typeface="Calibri"/>
                <a:ea typeface="Calibri"/>
                <a:cs typeface="Calibri"/>
                <a:sym typeface="Calibri"/>
              </a:rPr>
              <a:t>Falta homogeneidad en los criterios de reporte, se ha desplegado un plan importante para que todas las cajas del sistema sean homólogas en la presentación de su información pero existen diferencias por desconocimiento.</a:t>
            </a:r>
            <a:endParaRPr sz="2000">
              <a:solidFill>
                <a:srgbClr val="666666"/>
              </a:solidFill>
              <a:latin typeface="Calibri"/>
              <a:ea typeface="Calibri"/>
              <a:cs typeface="Calibri"/>
              <a:sym typeface="Calibri"/>
            </a:endParaRPr>
          </a:p>
          <a:p>
            <a:pPr marL="457200" lvl="0" indent="0" algn="just" rtl="0">
              <a:spcBef>
                <a:spcPts val="1300"/>
              </a:spcBef>
              <a:spcAft>
                <a:spcPts val="1300"/>
              </a:spcAft>
              <a:buClr>
                <a:schemeClr val="dk1"/>
              </a:buClr>
              <a:buSzPts val="1100"/>
              <a:buFont typeface="Arial"/>
              <a:buNone/>
            </a:pPr>
            <a:r>
              <a:rPr lang="es" sz="2000">
                <a:solidFill>
                  <a:srgbClr val="0000FF"/>
                </a:solidFill>
                <a:latin typeface="Calibri"/>
                <a:ea typeface="Calibri"/>
                <a:cs typeface="Calibri"/>
                <a:sym typeface="Calibri"/>
              </a:rPr>
              <a:t>Se puede resolver teniendo documentos de consulta de reporte como lo es el manual de coberturas, construido por el comité estadístico, se podrían entrar a priorizar temas en los que se sugiere, Subsidio Demanda/oferta, Reportes Ley 115 y Subsidio en especie, Reportes Fosfec, Reportes Fovis y Reportes Foniñez.</a:t>
            </a:r>
            <a:endParaRPr sz="2000">
              <a:solidFill>
                <a:srgbClr val="0000FF"/>
              </a:solidFill>
              <a:latin typeface="Calibri"/>
              <a:ea typeface="Calibri"/>
              <a:cs typeface="Calibri"/>
              <a:sym typeface="Calibri"/>
            </a:endParaRPr>
          </a:p>
        </p:txBody>
      </p:sp>
      <p:sp>
        <p:nvSpPr>
          <p:cNvPr id="91" name="Google Shape;91;p19"/>
          <p:cNvSpPr txBox="1">
            <a:spLocks noGrp="1"/>
          </p:cNvSpPr>
          <p:nvPr>
            <p:ph type="title"/>
          </p:nvPr>
        </p:nvSpPr>
        <p:spPr>
          <a:xfrm>
            <a:off x="1194200" y="215225"/>
            <a:ext cx="7740300" cy="859800"/>
          </a:xfrm>
          <a:prstGeom prst="rect">
            <a:avLst/>
          </a:prstGeom>
          <a:noFill/>
          <a:ln>
            <a:noFill/>
          </a:ln>
        </p:spPr>
        <p:txBody>
          <a:bodyPr spcFirstLastPara="1" wrap="square" lIns="0" tIns="0" rIns="0" bIns="0" anchor="ctr" anchorCtr="0">
            <a:noAutofit/>
          </a:bodyPr>
          <a:lstStyle/>
          <a:p>
            <a:pPr marL="0" marR="0" lvl="0" indent="0" algn="ctr" rtl="0">
              <a:lnSpc>
                <a:spcPct val="93000"/>
              </a:lnSpc>
              <a:spcBef>
                <a:spcPts val="0"/>
              </a:spcBef>
              <a:spcAft>
                <a:spcPts val="0"/>
              </a:spcAft>
              <a:buNone/>
            </a:pPr>
            <a:r>
              <a:rPr lang="es" sz="2600"/>
              <a:t>Aspectos por mejorar/ Acción de mejora</a:t>
            </a:r>
            <a:endParaRPr sz="2600" b="1" i="0" u="none" strike="noStrike" cap="none">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5"/>
        <p:cNvGrpSpPr/>
        <p:nvPr/>
      </p:nvGrpSpPr>
      <p:grpSpPr>
        <a:xfrm>
          <a:off x="0" y="0"/>
          <a:ext cx="0" cy="0"/>
          <a:chOff x="0" y="0"/>
          <a:chExt cx="0" cy="0"/>
        </a:xfrm>
      </p:grpSpPr>
      <p:sp>
        <p:nvSpPr>
          <p:cNvPr id="96" name="Google Shape;96;p20"/>
          <p:cNvSpPr txBox="1">
            <a:spLocks noGrp="1"/>
          </p:cNvSpPr>
          <p:nvPr>
            <p:ph type="subTitle" idx="4294967295"/>
          </p:nvPr>
        </p:nvSpPr>
        <p:spPr>
          <a:xfrm>
            <a:off x="456480" y="1213255"/>
            <a:ext cx="8226600" cy="3398100"/>
          </a:xfrm>
          <a:prstGeom prst="rect">
            <a:avLst/>
          </a:prstGeom>
          <a:noFill/>
          <a:ln>
            <a:noFill/>
          </a:ln>
        </p:spPr>
        <p:txBody>
          <a:bodyPr spcFirstLastPara="1" wrap="square" lIns="0" tIns="0" rIns="0" bIns="0" anchor="t" anchorCtr="0">
            <a:noAutofit/>
          </a:bodyPr>
          <a:lstStyle/>
          <a:p>
            <a:pPr marL="457200" marR="0" lvl="0" indent="-355600" algn="just" rtl="0">
              <a:lnSpc>
                <a:spcPct val="93000"/>
              </a:lnSpc>
              <a:spcBef>
                <a:spcPts val="0"/>
              </a:spcBef>
              <a:spcAft>
                <a:spcPts val="0"/>
              </a:spcAft>
              <a:buClr>
                <a:srgbClr val="666666"/>
              </a:buClr>
              <a:buSzPts val="2000"/>
              <a:buFont typeface="Calibri"/>
              <a:buAutoNum type="arabicPeriod" startAt="4"/>
            </a:pPr>
            <a:r>
              <a:rPr lang="es" sz="2000">
                <a:solidFill>
                  <a:srgbClr val="666666"/>
                </a:solidFill>
                <a:latin typeface="Calibri"/>
                <a:ea typeface="Calibri"/>
                <a:cs typeface="Calibri"/>
                <a:sym typeface="Calibri"/>
              </a:rPr>
              <a:t>No es posible acceder a través del SIGER a la información consolidada del sistema, a partir de esa información las propias Cajas plantean aspectos de mejora y analizan comportamientos muy valiosos para su gestión.</a:t>
            </a:r>
            <a:endParaRPr sz="2000">
              <a:solidFill>
                <a:srgbClr val="666666"/>
              </a:solidFill>
              <a:latin typeface="Calibri"/>
              <a:ea typeface="Calibri"/>
              <a:cs typeface="Calibri"/>
              <a:sym typeface="Calibri"/>
            </a:endParaRPr>
          </a:p>
          <a:p>
            <a:pPr marL="0" lvl="0" indent="0" algn="just" rtl="0">
              <a:spcBef>
                <a:spcPts val="1300"/>
              </a:spcBef>
              <a:spcAft>
                <a:spcPts val="1300"/>
              </a:spcAft>
              <a:buNone/>
            </a:pPr>
            <a:r>
              <a:rPr lang="es" sz="2000">
                <a:solidFill>
                  <a:srgbClr val="0000FF"/>
                </a:solidFill>
                <a:latin typeface="Calibri"/>
                <a:ea typeface="Calibri"/>
                <a:cs typeface="Calibri"/>
                <a:sym typeface="Calibri"/>
              </a:rPr>
              <a:t>A partir del SIGER revisar como se puede nuevamente habilitar los accesos que tenían las Cajas para ver información agrupada del sistema</a:t>
            </a:r>
            <a:endParaRPr sz="2000">
              <a:solidFill>
                <a:srgbClr val="666666"/>
              </a:solidFill>
              <a:latin typeface="Calibri"/>
              <a:ea typeface="Calibri"/>
              <a:cs typeface="Calibri"/>
              <a:sym typeface="Calibri"/>
            </a:endParaRPr>
          </a:p>
        </p:txBody>
      </p:sp>
      <p:sp>
        <p:nvSpPr>
          <p:cNvPr id="97" name="Google Shape;97;p20"/>
          <p:cNvSpPr txBox="1">
            <a:spLocks noGrp="1"/>
          </p:cNvSpPr>
          <p:nvPr>
            <p:ph type="title"/>
          </p:nvPr>
        </p:nvSpPr>
        <p:spPr>
          <a:xfrm>
            <a:off x="1194200" y="215225"/>
            <a:ext cx="7740300" cy="859800"/>
          </a:xfrm>
          <a:prstGeom prst="rect">
            <a:avLst/>
          </a:prstGeom>
          <a:noFill/>
          <a:ln>
            <a:noFill/>
          </a:ln>
        </p:spPr>
        <p:txBody>
          <a:bodyPr spcFirstLastPara="1" wrap="square" lIns="0" tIns="0" rIns="0" bIns="0" anchor="ctr" anchorCtr="0">
            <a:noAutofit/>
          </a:bodyPr>
          <a:lstStyle/>
          <a:p>
            <a:pPr marL="0" marR="0" lvl="0" indent="0" algn="ctr" rtl="0">
              <a:lnSpc>
                <a:spcPct val="93000"/>
              </a:lnSpc>
              <a:spcBef>
                <a:spcPts val="0"/>
              </a:spcBef>
              <a:spcAft>
                <a:spcPts val="0"/>
              </a:spcAft>
              <a:buNone/>
            </a:pPr>
            <a:r>
              <a:rPr lang="es" sz="2600"/>
              <a:t>Aspectos por mejorar/ Acción de mejora</a:t>
            </a:r>
            <a:endParaRPr sz="2600" b="1" i="0" u="none" strike="noStrike" cap="none">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01"/>
        <p:cNvGrpSpPr/>
        <p:nvPr/>
      </p:nvGrpSpPr>
      <p:grpSpPr>
        <a:xfrm>
          <a:off x="0" y="0"/>
          <a:ext cx="0" cy="0"/>
          <a:chOff x="0" y="0"/>
          <a:chExt cx="0" cy="0"/>
        </a:xfrm>
      </p:grpSpPr>
      <p:sp>
        <p:nvSpPr>
          <p:cNvPr id="102" name="Google Shape;102;p21"/>
          <p:cNvSpPr txBox="1">
            <a:spLocks noGrp="1"/>
          </p:cNvSpPr>
          <p:nvPr>
            <p:ph type="title"/>
          </p:nvPr>
        </p:nvSpPr>
        <p:spPr>
          <a:xfrm>
            <a:off x="2571750" y="215231"/>
            <a:ext cx="6111600" cy="859800"/>
          </a:xfrm>
          <a:prstGeom prst="rect">
            <a:avLst/>
          </a:prstGeom>
          <a:noFill/>
          <a:ln>
            <a:noFill/>
          </a:ln>
        </p:spPr>
        <p:txBody>
          <a:bodyPr spcFirstLastPara="1" wrap="square" lIns="0" tIns="0" rIns="0" bIns="0" anchor="ctr" anchorCtr="0">
            <a:noAutofit/>
          </a:bodyPr>
          <a:lstStyle/>
          <a:p>
            <a:pPr marL="0" marR="0" lvl="0" indent="0" algn="ctr" rtl="0">
              <a:lnSpc>
                <a:spcPct val="93000"/>
              </a:lnSpc>
              <a:spcBef>
                <a:spcPts val="0"/>
              </a:spcBef>
              <a:spcAft>
                <a:spcPts val="0"/>
              </a:spcAft>
              <a:buNone/>
            </a:pPr>
            <a:r>
              <a:rPr lang="es" sz="2600"/>
              <a:t>Como hacer análitica</a:t>
            </a:r>
            <a:endParaRPr sz="2600" b="1" i="0" u="none" strike="noStrike" cap="none">
              <a:latin typeface="Calibri"/>
              <a:ea typeface="Calibri"/>
              <a:cs typeface="Calibri"/>
              <a:sym typeface="Calibri"/>
            </a:endParaRPr>
          </a:p>
        </p:txBody>
      </p:sp>
      <p:pic>
        <p:nvPicPr>
          <p:cNvPr id="103" name="Google Shape;103;p21"/>
          <p:cNvPicPr preferRelativeResize="0"/>
          <p:nvPr/>
        </p:nvPicPr>
        <p:blipFill>
          <a:blip r:embed="rId3">
            <a:alphaModFix/>
          </a:blip>
          <a:stretch>
            <a:fillRect/>
          </a:stretch>
        </p:blipFill>
        <p:spPr>
          <a:xfrm>
            <a:off x="0" y="1227425"/>
            <a:ext cx="9144000" cy="2705009"/>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a:themeElements>
    <a:clrScheme name="null 1">
      <a:dk1>
        <a:srgbClr val="000000"/>
      </a:dk1>
      <a:lt1>
        <a:srgbClr val="FFFFFF"/>
      </a:lt1>
      <a:dk2>
        <a:srgbClr val="000000"/>
      </a:dk2>
      <a:lt2>
        <a:srgbClr val="808080"/>
      </a:lt2>
      <a:accent1>
        <a:srgbClr val="00CC99"/>
      </a:accent1>
      <a:accent2>
        <a:srgbClr val="3333CC"/>
      </a:accent2>
      <a:accent3>
        <a:srgbClr val="FFFFFF"/>
      </a:accent3>
      <a:accent4>
        <a:srgbClr val="00CC99"/>
      </a:accent4>
      <a:accent5>
        <a:srgbClr val="3333CC"/>
      </a:accent5>
      <a:accent6>
        <a:srgbClr val="FFFFFF"/>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a:themeElements>
    <a:clrScheme name="null 1">
      <a:dk1>
        <a:srgbClr val="000000"/>
      </a:dk1>
      <a:lt1>
        <a:srgbClr val="FFFFFF"/>
      </a:lt1>
      <a:dk2>
        <a:srgbClr val="000000"/>
      </a:dk2>
      <a:lt2>
        <a:srgbClr val="808080"/>
      </a:lt2>
      <a:accent1>
        <a:srgbClr val="00CC99"/>
      </a:accent1>
      <a:accent2>
        <a:srgbClr val="3333CC"/>
      </a:accent2>
      <a:accent3>
        <a:srgbClr val="FFFFFF"/>
      </a:accent3>
      <a:accent4>
        <a:srgbClr val="00CC99"/>
      </a:accent4>
      <a:accent5>
        <a:srgbClr val="3333CC"/>
      </a:accent5>
      <a:accent6>
        <a:srgbClr val="FFFFFF"/>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1003</Words>
  <Application>Microsoft Office PowerPoint</Application>
  <PresentationFormat>Presentación en pantalla (16:9)</PresentationFormat>
  <Paragraphs>100</Paragraphs>
  <Slides>15</Slides>
  <Notes>15</Notes>
  <HiddenSlides>0</HiddenSlides>
  <MMClips>0</MMClips>
  <ScaleCrop>false</ScaleCrop>
  <HeadingPairs>
    <vt:vector size="6" baseType="variant">
      <vt:variant>
        <vt:lpstr>Fuentes usadas</vt:lpstr>
      </vt:variant>
      <vt:variant>
        <vt:i4>3</vt:i4>
      </vt:variant>
      <vt:variant>
        <vt:lpstr>Tema</vt:lpstr>
      </vt:variant>
      <vt:variant>
        <vt:i4>3</vt:i4>
      </vt:variant>
      <vt:variant>
        <vt:lpstr>Títulos de diapositiva</vt:lpstr>
      </vt:variant>
      <vt:variant>
        <vt:i4>15</vt:i4>
      </vt:variant>
    </vt:vector>
  </HeadingPairs>
  <TitlesOfParts>
    <vt:vector size="21" baseType="lpstr">
      <vt:lpstr>Arial</vt:lpstr>
      <vt:lpstr>Calibri</vt:lpstr>
      <vt:lpstr>Times New Roman</vt:lpstr>
      <vt:lpstr>Simple Light</vt:lpstr>
      <vt:lpstr>Custom</vt:lpstr>
      <vt:lpstr>Custom</vt:lpstr>
      <vt:lpstr>Propuesta Análitica Comité SSF</vt:lpstr>
      <vt:lpstr>Temas</vt:lpstr>
      <vt:lpstr>Ventajas de nuestro sistema</vt:lpstr>
      <vt:lpstr>Aspectos por mejorar/ Acción de mejora</vt:lpstr>
      <vt:lpstr>Aspectos por mejorar/ Acción de mejora</vt:lpstr>
      <vt:lpstr>Aspectos por mejorar/ Acción de mejora</vt:lpstr>
      <vt:lpstr>Aspectos por mejorar/ Acción de mejora</vt:lpstr>
      <vt:lpstr>Aspectos por mejorar/ Acción de mejora</vt:lpstr>
      <vt:lpstr>Como hacer análitica</vt:lpstr>
      <vt:lpstr>Propuesta Análitica</vt:lpstr>
      <vt:lpstr>Etapa 0  Información consolidada del sistema</vt:lpstr>
      <vt:lpstr>Etapa 1 Entorno económico del sistema</vt:lpstr>
      <vt:lpstr>Etapa 2  Analítica de Servicios por apropiaciones y fondos de ley</vt:lpstr>
      <vt:lpstr>Etapa 3  Análisis consolidado de eficiencia del sistema </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Propuesta Análitica Comité SSF</dc:title>
  <dc:creator>Carlos Andres Bastidas Silvera</dc:creator>
  <cp:lastModifiedBy>Martha Lucia Gomez Rodriguez</cp:lastModifiedBy>
  <cp:revision>1</cp:revision>
  <dcterms:modified xsi:type="dcterms:W3CDTF">2021-11-09T16:01:08Z</dcterms:modified>
</cp:coreProperties>
</file>