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83" r:id="rId9"/>
    <p:sldId id="280" r:id="rId10"/>
    <p:sldId id="282" r:id="rId11"/>
    <p:sldId id="273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9B6nhmjWEGtGjOzeDsvzlpcPG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25274-3112-4871-AA68-5BA0628BB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FB9FC4-10AC-4D8D-92D4-445FD68B39F3}">
      <dgm:prSet phldrT="[Texto]" custT="1"/>
      <dgm:spPr/>
      <dgm:t>
        <a:bodyPr/>
        <a:lstStyle/>
        <a:p>
          <a:r>
            <a:rPr lang="es-ES" sz="2000" dirty="0" smtClean="0"/>
            <a:t>Realizar mesas de trabajo para una revisión de las estructuras para generar un afinamiento de la información, con miras a la estandarización de los reportes y las reglas.</a:t>
          </a:r>
          <a:endParaRPr lang="es-ES" sz="2000" dirty="0"/>
        </a:p>
      </dgm:t>
    </dgm:pt>
    <dgm:pt modelId="{999D1837-15C6-4FCE-9A7E-B7F0D0A859BB}" type="parTrans" cxnId="{DF6E960E-D549-43C2-ABC0-8DF4523F7B95}">
      <dgm:prSet/>
      <dgm:spPr/>
      <dgm:t>
        <a:bodyPr/>
        <a:lstStyle/>
        <a:p>
          <a:endParaRPr lang="es-ES"/>
        </a:p>
      </dgm:t>
    </dgm:pt>
    <dgm:pt modelId="{ABCE4C3A-2187-4A1B-98C7-43694BAF3EE4}" type="sibTrans" cxnId="{DF6E960E-D549-43C2-ABC0-8DF4523F7B95}">
      <dgm:prSet/>
      <dgm:spPr/>
      <dgm:t>
        <a:bodyPr/>
        <a:lstStyle/>
        <a:p>
          <a:endParaRPr lang="es-ES"/>
        </a:p>
      </dgm:t>
    </dgm:pt>
    <dgm:pt modelId="{A2389F5E-BEBF-413C-8982-F97DC725F650}">
      <dgm:prSet phldrT="[Texto]" custT="1"/>
      <dgm:spPr/>
      <dgm:t>
        <a:bodyPr/>
        <a:lstStyle/>
        <a:p>
          <a:r>
            <a:rPr lang="es-ES" sz="2000" dirty="0" smtClean="0"/>
            <a:t>Implementar procesos de capacitación en las diferentes estructuras.</a:t>
          </a:r>
          <a:endParaRPr lang="es-ES" sz="2000" dirty="0"/>
        </a:p>
      </dgm:t>
    </dgm:pt>
    <dgm:pt modelId="{8D0BBF0B-5014-4740-9AE9-857A88B274E1}" type="parTrans" cxnId="{9CBF9023-B158-4A5A-B0CF-83AEF83846F8}">
      <dgm:prSet/>
      <dgm:spPr/>
      <dgm:t>
        <a:bodyPr/>
        <a:lstStyle/>
        <a:p>
          <a:endParaRPr lang="es-ES"/>
        </a:p>
      </dgm:t>
    </dgm:pt>
    <dgm:pt modelId="{B5B0CD6E-7EE2-4A54-93E7-D2DB500E38FF}" type="sibTrans" cxnId="{9CBF9023-B158-4A5A-B0CF-83AEF83846F8}">
      <dgm:prSet/>
      <dgm:spPr/>
      <dgm:t>
        <a:bodyPr/>
        <a:lstStyle/>
        <a:p>
          <a:endParaRPr lang="es-ES"/>
        </a:p>
      </dgm:t>
    </dgm:pt>
    <dgm:pt modelId="{3B19E9D7-DDC2-4A43-85ED-9049164955DF}">
      <dgm:prSet phldrT="[Texto]" custT="1"/>
      <dgm:spPr/>
      <dgm:t>
        <a:bodyPr/>
        <a:lstStyle/>
        <a:p>
          <a:r>
            <a:rPr lang="es-ES" sz="2000" dirty="0" smtClean="0"/>
            <a:t>Construir un documento guía para las Cajas de Compensación, que les permita realizar los cruces entre las estructuras previos a los reportes.</a:t>
          </a:r>
          <a:endParaRPr lang="es-ES" sz="2000" dirty="0"/>
        </a:p>
      </dgm:t>
    </dgm:pt>
    <dgm:pt modelId="{B6615027-ABEB-44D3-A473-7BC3B8AC92B2}" type="parTrans" cxnId="{E5239E8D-6E8F-48F1-A312-BF8E6EB5BEDE}">
      <dgm:prSet/>
      <dgm:spPr/>
      <dgm:t>
        <a:bodyPr/>
        <a:lstStyle/>
        <a:p>
          <a:endParaRPr lang="es-ES"/>
        </a:p>
      </dgm:t>
    </dgm:pt>
    <dgm:pt modelId="{0818107C-33B8-43E5-A6CE-B02144D408DE}" type="sibTrans" cxnId="{E5239E8D-6E8F-48F1-A312-BF8E6EB5BEDE}">
      <dgm:prSet/>
      <dgm:spPr/>
      <dgm:t>
        <a:bodyPr/>
        <a:lstStyle/>
        <a:p>
          <a:endParaRPr lang="es-ES"/>
        </a:p>
      </dgm:t>
    </dgm:pt>
    <dgm:pt modelId="{AA73AC80-08F4-4802-AD96-8A8E2F275F6C}" type="pres">
      <dgm:prSet presAssocID="{6FC25274-3112-4871-AA68-5BA0628BB8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438EC0-3571-4419-849C-7B201BF9DB34}" type="pres">
      <dgm:prSet presAssocID="{2EFB9FC4-10AC-4D8D-92D4-445FD68B39F3}" presName="parentLin" presStyleCnt="0"/>
      <dgm:spPr/>
    </dgm:pt>
    <dgm:pt modelId="{6C710FAA-E069-46D8-9397-305AB62C3B0E}" type="pres">
      <dgm:prSet presAssocID="{2EFB9FC4-10AC-4D8D-92D4-445FD68B39F3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4A377A0D-6565-4F36-BFC3-E9DC1896F2AC}" type="pres">
      <dgm:prSet presAssocID="{2EFB9FC4-10AC-4D8D-92D4-445FD68B39F3}" presName="parentText" presStyleLbl="node1" presStyleIdx="0" presStyleCnt="3" custScaleY="4974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326572-68F6-4F87-9543-1D10DCCBE2D9}" type="pres">
      <dgm:prSet presAssocID="{2EFB9FC4-10AC-4D8D-92D4-445FD68B39F3}" presName="negativeSpace" presStyleCnt="0"/>
      <dgm:spPr/>
    </dgm:pt>
    <dgm:pt modelId="{D0296CA3-617C-4B19-8830-9E95AD81C506}" type="pres">
      <dgm:prSet presAssocID="{2EFB9FC4-10AC-4D8D-92D4-445FD68B39F3}" presName="childText" presStyleLbl="conFgAcc1" presStyleIdx="0" presStyleCnt="3">
        <dgm:presLayoutVars>
          <dgm:bulletEnabled val="1"/>
        </dgm:presLayoutVars>
      </dgm:prSet>
      <dgm:spPr/>
    </dgm:pt>
    <dgm:pt modelId="{7E4C58E2-FB04-40D3-911D-E7A0DD12EE5C}" type="pres">
      <dgm:prSet presAssocID="{ABCE4C3A-2187-4A1B-98C7-43694BAF3EE4}" presName="spaceBetweenRectangles" presStyleCnt="0"/>
      <dgm:spPr/>
    </dgm:pt>
    <dgm:pt modelId="{885624CE-DA37-4B1A-AF98-58AB947D954D}" type="pres">
      <dgm:prSet presAssocID="{A2389F5E-BEBF-413C-8982-F97DC725F650}" presName="parentLin" presStyleCnt="0"/>
      <dgm:spPr/>
    </dgm:pt>
    <dgm:pt modelId="{93A6FE07-5130-49E8-9AD3-E7A15CEB17F8}" type="pres">
      <dgm:prSet presAssocID="{A2389F5E-BEBF-413C-8982-F97DC725F65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77E94E2E-9404-4BFC-8494-205FA1D0DE6C}" type="pres">
      <dgm:prSet presAssocID="{A2389F5E-BEBF-413C-8982-F97DC725F650}" presName="parentText" presStyleLbl="node1" presStyleIdx="1" presStyleCnt="3" custScaleY="46999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C72AA-9336-41EE-8DD2-EB4C550D6B5F}" type="pres">
      <dgm:prSet presAssocID="{A2389F5E-BEBF-413C-8982-F97DC725F650}" presName="negativeSpace" presStyleCnt="0"/>
      <dgm:spPr/>
    </dgm:pt>
    <dgm:pt modelId="{6AF22CAA-9EE2-42C7-96BE-84EFAC0F3C20}" type="pres">
      <dgm:prSet presAssocID="{A2389F5E-BEBF-413C-8982-F97DC725F650}" presName="childText" presStyleLbl="conFgAcc1" presStyleIdx="1" presStyleCnt="3">
        <dgm:presLayoutVars>
          <dgm:bulletEnabled val="1"/>
        </dgm:presLayoutVars>
      </dgm:prSet>
      <dgm:spPr/>
    </dgm:pt>
    <dgm:pt modelId="{F44C9F51-CC2F-4094-8269-4B3F71740EE0}" type="pres">
      <dgm:prSet presAssocID="{B5B0CD6E-7EE2-4A54-93E7-D2DB500E38FF}" presName="spaceBetweenRectangles" presStyleCnt="0"/>
      <dgm:spPr/>
    </dgm:pt>
    <dgm:pt modelId="{5DA5BF2B-485B-4BAD-BFC3-972EB419AB03}" type="pres">
      <dgm:prSet presAssocID="{3B19E9D7-DDC2-4A43-85ED-9049164955DF}" presName="parentLin" presStyleCnt="0"/>
      <dgm:spPr/>
    </dgm:pt>
    <dgm:pt modelId="{7D543694-6BC1-4EF0-8B96-AB669BE67426}" type="pres">
      <dgm:prSet presAssocID="{3B19E9D7-DDC2-4A43-85ED-9049164955DF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B7D76ED7-20C0-4A8D-A5DF-B374B4841A25}" type="pres">
      <dgm:prSet presAssocID="{3B19E9D7-DDC2-4A43-85ED-9049164955DF}" presName="parentText" presStyleLbl="node1" presStyleIdx="2" presStyleCnt="3" custScaleY="4433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20D549-0E6A-41DB-A8BC-7F8973E37DDA}" type="pres">
      <dgm:prSet presAssocID="{3B19E9D7-DDC2-4A43-85ED-9049164955DF}" presName="negativeSpace" presStyleCnt="0"/>
      <dgm:spPr/>
    </dgm:pt>
    <dgm:pt modelId="{7F0EB280-9029-431C-BF94-949968C957C4}" type="pres">
      <dgm:prSet presAssocID="{3B19E9D7-DDC2-4A43-85ED-9049164955D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6E960E-D549-43C2-ABC0-8DF4523F7B95}" srcId="{6FC25274-3112-4871-AA68-5BA0628BB8D9}" destId="{2EFB9FC4-10AC-4D8D-92D4-445FD68B39F3}" srcOrd="0" destOrd="0" parTransId="{999D1837-15C6-4FCE-9A7E-B7F0D0A859BB}" sibTransId="{ABCE4C3A-2187-4A1B-98C7-43694BAF3EE4}"/>
    <dgm:cxn modelId="{965B3077-EF74-4C1D-AED8-630BB1873C66}" type="presOf" srcId="{6FC25274-3112-4871-AA68-5BA0628BB8D9}" destId="{AA73AC80-08F4-4802-AD96-8A8E2F275F6C}" srcOrd="0" destOrd="0" presId="urn:microsoft.com/office/officeart/2005/8/layout/list1"/>
    <dgm:cxn modelId="{06D8397B-8CEA-4B55-9371-8DB81533264F}" type="presOf" srcId="{3B19E9D7-DDC2-4A43-85ED-9049164955DF}" destId="{B7D76ED7-20C0-4A8D-A5DF-B374B4841A25}" srcOrd="1" destOrd="0" presId="urn:microsoft.com/office/officeart/2005/8/layout/list1"/>
    <dgm:cxn modelId="{F9DCBEB0-E4A7-4F1E-A96C-FB8223D54E14}" type="presOf" srcId="{A2389F5E-BEBF-413C-8982-F97DC725F650}" destId="{93A6FE07-5130-49E8-9AD3-E7A15CEB17F8}" srcOrd="0" destOrd="0" presId="urn:microsoft.com/office/officeart/2005/8/layout/list1"/>
    <dgm:cxn modelId="{9DF5269C-1FD0-48F2-86F5-BB888D4777E8}" type="presOf" srcId="{A2389F5E-BEBF-413C-8982-F97DC725F650}" destId="{77E94E2E-9404-4BFC-8494-205FA1D0DE6C}" srcOrd="1" destOrd="0" presId="urn:microsoft.com/office/officeart/2005/8/layout/list1"/>
    <dgm:cxn modelId="{2131F263-36D7-4909-9436-10904DC96BF5}" type="presOf" srcId="{2EFB9FC4-10AC-4D8D-92D4-445FD68B39F3}" destId="{6C710FAA-E069-46D8-9397-305AB62C3B0E}" srcOrd="0" destOrd="0" presId="urn:microsoft.com/office/officeart/2005/8/layout/list1"/>
    <dgm:cxn modelId="{63FFFE56-DAA4-4596-AD56-D570A3465E91}" type="presOf" srcId="{3B19E9D7-DDC2-4A43-85ED-9049164955DF}" destId="{7D543694-6BC1-4EF0-8B96-AB669BE67426}" srcOrd="0" destOrd="0" presId="urn:microsoft.com/office/officeart/2005/8/layout/list1"/>
    <dgm:cxn modelId="{E5239E8D-6E8F-48F1-A312-BF8E6EB5BEDE}" srcId="{6FC25274-3112-4871-AA68-5BA0628BB8D9}" destId="{3B19E9D7-DDC2-4A43-85ED-9049164955DF}" srcOrd="2" destOrd="0" parTransId="{B6615027-ABEB-44D3-A473-7BC3B8AC92B2}" sibTransId="{0818107C-33B8-43E5-A6CE-B02144D408DE}"/>
    <dgm:cxn modelId="{9CBF9023-B158-4A5A-B0CF-83AEF83846F8}" srcId="{6FC25274-3112-4871-AA68-5BA0628BB8D9}" destId="{A2389F5E-BEBF-413C-8982-F97DC725F650}" srcOrd="1" destOrd="0" parTransId="{8D0BBF0B-5014-4740-9AE9-857A88B274E1}" sibTransId="{B5B0CD6E-7EE2-4A54-93E7-D2DB500E38FF}"/>
    <dgm:cxn modelId="{C9B55BC9-81B2-459B-B362-FE75CA583AD5}" type="presOf" srcId="{2EFB9FC4-10AC-4D8D-92D4-445FD68B39F3}" destId="{4A377A0D-6565-4F36-BFC3-E9DC1896F2AC}" srcOrd="1" destOrd="0" presId="urn:microsoft.com/office/officeart/2005/8/layout/list1"/>
    <dgm:cxn modelId="{2DDCEC28-638F-4C29-924F-6EE611046544}" type="presParOf" srcId="{AA73AC80-08F4-4802-AD96-8A8E2F275F6C}" destId="{F1438EC0-3571-4419-849C-7B201BF9DB34}" srcOrd="0" destOrd="0" presId="urn:microsoft.com/office/officeart/2005/8/layout/list1"/>
    <dgm:cxn modelId="{5D11AB07-FC23-4F4E-9DCA-B688BFCCFA6E}" type="presParOf" srcId="{F1438EC0-3571-4419-849C-7B201BF9DB34}" destId="{6C710FAA-E069-46D8-9397-305AB62C3B0E}" srcOrd="0" destOrd="0" presId="urn:microsoft.com/office/officeart/2005/8/layout/list1"/>
    <dgm:cxn modelId="{908E7EA9-C6C1-4447-B02C-DF58C4B03C2C}" type="presParOf" srcId="{F1438EC0-3571-4419-849C-7B201BF9DB34}" destId="{4A377A0D-6565-4F36-BFC3-E9DC1896F2AC}" srcOrd="1" destOrd="0" presId="urn:microsoft.com/office/officeart/2005/8/layout/list1"/>
    <dgm:cxn modelId="{6D6647A5-5A5C-4B73-9C06-E6025BA2A55A}" type="presParOf" srcId="{AA73AC80-08F4-4802-AD96-8A8E2F275F6C}" destId="{A3326572-68F6-4F87-9543-1D10DCCBE2D9}" srcOrd="1" destOrd="0" presId="urn:microsoft.com/office/officeart/2005/8/layout/list1"/>
    <dgm:cxn modelId="{55788F6B-66EA-4EEC-8D46-39C0B4FA0576}" type="presParOf" srcId="{AA73AC80-08F4-4802-AD96-8A8E2F275F6C}" destId="{D0296CA3-617C-4B19-8830-9E95AD81C506}" srcOrd="2" destOrd="0" presId="urn:microsoft.com/office/officeart/2005/8/layout/list1"/>
    <dgm:cxn modelId="{05D73F47-4724-4FB3-A43F-BAEE2B00DCA7}" type="presParOf" srcId="{AA73AC80-08F4-4802-AD96-8A8E2F275F6C}" destId="{7E4C58E2-FB04-40D3-911D-E7A0DD12EE5C}" srcOrd="3" destOrd="0" presId="urn:microsoft.com/office/officeart/2005/8/layout/list1"/>
    <dgm:cxn modelId="{5946AC8B-301A-406F-A084-80264BAD96B5}" type="presParOf" srcId="{AA73AC80-08F4-4802-AD96-8A8E2F275F6C}" destId="{885624CE-DA37-4B1A-AF98-58AB947D954D}" srcOrd="4" destOrd="0" presId="urn:microsoft.com/office/officeart/2005/8/layout/list1"/>
    <dgm:cxn modelId="{2B22C25B-9238-484C-82A3-342A7CE5C6A1}" type="presParOf" srcId="{885624CE-DA37-4B1A-AF98-58AB947D954D}" destId="{93A6FE07-5130-49E8-9AD3-E7A15CEB17F8}" srcOrd="0" destOrd="0" presId="urn:microsoft.com/office/officeart/2005/8/layout/list1"/>
    <dgm:cxn modelId="{F8E40055-4901-49CF-BD4D-518C8734F634}" type="presParOf" srcId="{885624CE-DA37-4B1A-AF98-58AB947D954D}" destId="{77E94E2E-9404-4BFC-8494-205FA1D0DE6C}" srcOrd="1" destOrd="0" presId="urn:microsoft.com/office/officeart/2005/8/layout/list1"/>
    <dgm:cxn modelId="{29BEC58E-C41F-4EFC-A56C-492D4953648E}" type="presParOf" srcId="{AA73AC80-08F4-4802-AD96-8A8E2F275F6C}" destId="{5D1C72AA-9336-41EE-8DD2-EB4C550D6B5F}" srcOrd="5" destOrd="0" presId="urn:microsoft.com/office/officeart/2005/8/layout/list1"/>
    <dgm:cxn modelId="{5D95E1E0-E78A-47DF-B694-E19EC6C504E4}" type="presParOf" srcId="{AA73AC80-08F4-4802-AD96-8A8E2F275F6C}" destId="{6AF22CAA-9EE2-42C7-96BE-84EFAC0F3C20}" srcOrd="6" destOrd="0" presId="urn:microsoft.com/office/officeart/2005/8/layout/list1"/>
    <dgm:cxn modelId="{74987519-7D88-4579-91D5-902073254423}" type="presParOf" srcId="{AA73AC80-08F4-4802-AD96-8A8E2F275F6C}" destId="{F44C9F51-CC2F-4094-8269-4B3F71740EE0}" srcOrd="7" destOrd="0" presId="urn:microsoft.com/office/officeart/2005/8/layout/list1"/>
    <dgm:cxn modelId="{BAF18B85-B6ED-4216-82AF-A0AB7568C84C}" type="presParOf" srcId="{AA73AC80-08F4-4802-AD96-8A8E2F275F6C}" destId="{5DA5BF2B-485B-4BAD-BFC3-972EB419AB03}" srcOrd="8" destOrd="0" presId="urn:microsoft.com/office/officeart/2005/8/layout/list1"/>
    <dgm:cxn modelId="{4E9D0B96-92A7-4476-B027-544F48AFACFE}" type="presParOf" srcId="{5DA5BF2B-485B-4BAD-BFC3-972EB419AB03}" destId="{7D543694-6BC1-4EF0-8B96-AB669BE67426}" srcOrd="0" destOrd="0" presId="urn:microsoft.com/office/officeart/2005/8/layout/list1"/>
    <dgm:cxn modelId="{87465951-6864-4BD9-A715-C882D00ECAFB}" type="presParOf" srcId="{5DA5BF2B-485B-4BAD-BFC3-972EB419AB03}" destId="{B7D76ED7-20C0-4A8D-A5DF-B374B4841A25}" srcOrd="1" destOrd="0" presId="urn:microsoft.com/office/officeart/2005/8/layout/list1"/>
    <dgm:cxn modelId="{09C2A37D-AA6C-4EE3-871D-3BBEF7A8AF01}" type="presParOf" srcId="{AA73AC80-08F4-4802-AD96-8A8E2F275F6C}" destId="{5F20D549-0E6A-41DB-A8BC-7F8973E37DDA}" srcOrd="9" destOrd="0" presId="urn:microsoft.com/office/officeart/2005/8/layout/list1"/>
    <dgm:cxn modelId="{F4A2CA1E-5999-4FB1-993A-D4D360EC664B}" type="presParOf" srcId="{AA73AC80-08F4-4802-AD96-8A8E2F275F6C}" destId="{7F0EB280-9029-431C-BF94-949968C957C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25274-3112-4871-AA68-5BA0628BB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FB9FC4-10AC-4D8D-92D4-445FD68B39F3}">
      <dgm:prSet phldrT="[Texto]" custT="1"/>
      <dgm:spPr/>
      <dgm:t>
        <a:bodyPr/>
        <a:lstStyle/>
        <a:p>
          <a:pPr algn="ctr"/>
          <a:r>
            <a:rPr lang="es-ES" sz="4400" dirty="0" smtClean="0"/>
            <a:t>Publicación de validaciones en el </a:t>
          </a:r>
          <a:r>
            <a:rPr lang="es-ES" sz="4400" dirty="0" err="1" smtClean="0"/>
            <a:t>Siger</a:t>
          </a:r>
          <a:r>
            <a:rPr lang="es-ES" sz="2000" dirty="0" smtClean="0"/>
            <a:t> </a:t>
          </a:r>
          <a:endParaRPr lang="es-ES" sz="2000" dirty="0"/>
        </a:p>
      </dgm:t>
    </dgm:pt>
    <dgm:pt modelId="{999D1837-15C6-4FCE-9A7E-B7F0D0A859BB}" type="parTrans" cxnId="{DF6E960E-D549-43C2-ABC0-8DF4523F7B95}">
      <dgm:prSet/>
      <dgm:spPr/>
      <dgm:t>
        <a:bodyPr/>
        <a:lstStyle/>
        <a:p>
          <a:endParaRPr lang="es-ES"/>
        </a:p>
      </dgm:t>
    </dgm:pt>
    <dgm:pt modelId="{ABCE4C3A-2187-4A1B-98C7-43694BAF3EE4}" type="sibTrans" cxnId="{DF6E960E-D549-43C2-ABC0-8DF4523F7B95}">
      <dgm:prSet/>
      <dgm:spPr/>
      <dgm:t>
        <a:bodyPr/>
        <a:lstStyle/>
        <a:p>
          <a:endParaRPr lang="es-ES"/>
        </a:p>
      </dgm:t>
    </dgm:pt>
    <dgm:pt modelId="{3B19E9D7-DDC2-4A43-85ED-9049164955DF}">
      <dgm:prSet phldrT="[Texto]" custT="1"/>
      <dgm:spPr/>
      <dgm:t>
        <a:bodyPr/>
        <a:lstStyle/>
        <a:p>
          <a:pPr algn="just"/>
          <a:r>
            <a:rPr lang="es-ES" sz="3200" dirty="0" smtClean="0"/>
            <a:t>Incluir estos procesos dentro de la Capacitación que está liderando la </a:t>
          </a:r>
          <a:r>
            <a:rPr lang="es-ES" sz="3200" dirty="0" err="1" smtClean="0"/>
            <a:t>SSF</a:t>
          </a:r>
          <a:r>
            <a:rPr lang="es-ES" sz="3200" dirty="0" smtClean="0"/>
            <a:t> e-</a:t>
          </a:r>
          <a:r>
            <a:rPr lang="es-ES" sz="3200" dirty="0" err="1" smtClean="0"/>
            <a:t>learning</a:t>
          </a:r>
          <a:endParaRPr lang="es-ES" sz="3200" dirty="0"/>
        </a:p>
      </dgm:t>
    </dgm:pt>
    <dgm:pt modelId="{B6615027-ABEB-44D3-A473-7BC3B8AC92B2}" type="parTrans" cxnId="{E5239E8D-6E8F-48F1-A312-BF8E6EB5BEDE}">
      <dgm:prSet/>
      <dgm:spPr/>
      <dgm:t>
        <a:bodyPr/>
        <a:lstStyle/>
        <a:p>
          <a:endParaRPr lang="es-ES"/>
        </a:p>
      </dgm:t>
    </dgm:pt>
    <dgm:pt modelId="{0818107C-33B8-43E5-A6CE-B02144D408DE}" type="sibTrans" cxnId="{E5239E8D-6E8F-48F1-A312-BF8E6EB5BEDE}">
      <dgm:prSet/>
      <dgm:spPr/>
      <dgm:t>
        <a:bodyPr/>
        <a:lstStyle/>
        <a:p>
          <a:endParaRPr lang="es-ES"/>
        </a:p>
      </dgm:t>
    </dgm:pt>
    <dgm:pt modelId="{AA73AC80-08F4-4802-AD96-8A8E2F275F6C}" type="pres">
      <dgm:prSet presAssocID="{6FC25274-3112-4871-AA68-5BA0628BB8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438EC0-3571-4419-849C-7B201BF9DB34}" type="pres">
      <dgm:prSet presAssocID="{2EFB9FC4-10AC-4D8D-92D4-445FD68B39F3}" presName="parentLin" presStyleCnt="0"/>
      <dgm:spPr/>
    </dgm:pt>
    <dgm:pt modelId="{6C710FAA-E069-46D8-9397-305AB62C3B0E}" type="pres">
      <dgm:prSet presAssocID="{2EFB9FC4-10AC-4D8D-92D4-445FD68B39F3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4A377A0D-6565-4F36-BFC3-E9DC1896F2AC}" type="pres">
      <dgm:prSet presAssocID="{2EFB9FC4-10AC-4D8D-92D4-445FD68B39F3}" presName="parentText" presStyleLbl="node1" presStyleIdx="0" presStyleCnt="2" custScaleY="49741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326572-68F6-4F87-9543-1D10DCCBE2D9}" type="pres">
      <dgm:prSet presAssocID="{2EFB9FC4-10AC-4D8D-92D4-445FD68B39F3}" presName="negativeSpace" presStyleCnt="0"/>
      <dgm:spPr/>
    </dgm:pt>
    <dgm:pt modelId="{D0296CA3-617C-4B19-8830-9E95AD81C506}" type="pres">
      <dgm:prSet presAssocID="{2EFB9FC4-10AC-4D8D-92D4-445FD68B39F3}" presName="childText" presStyleLbl="conFgAcc1" presStyleIdx="0" presStyleCnt="2">
        <dgm:presLayoutVars>
          <dgm:bulletEnabled val="1"/>
        </dgm:presLayoutVars>
      </dgm:prSet>
      <dgm:spPr/>
    </dgm:pt>
    <dgm:pt modelId="{7E4C58E2-FB04-40D3-911D-E7A0DD12EE5C}" type="pres">
      <dgm:prSet presAssocID="{ABCE4C3A-2187-4A1B-98C7-43694BAF3EE4}" presName="spaceBetweenRectangles" presStyleCnt="0"/>
      <dgm:spPr/>
    </dgm:pt>
    <dgm:pt modelId="{5DA5BF2B-485B-4BAD-BFC3-972EB419AB03}" type="pres">
      <dgm:prSet presAssocID="{3B19E9D7-DDC2-4A43-85ED-9049164955DF}" presName="parentLin" presStyleCnt="0"/>
      <dgm:spPr/>
    </dgm:pt>
    <dgm:pt modelId="{7D543694-6BC1-4EF0-8B96-AB669BE67426}" type="pres">
      <dgm:prSet presAssocID="{3B19E9D7-DDC2-4A43-85ED-9049164955DF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B7D76ED7-20C0-4A8D-A5DF-B374B4841A25}" type="pres">
      <dgm:prSet presAssocID="{3B19E9D7-DDC2-4A43-85ED-9049164955DF}" presName="parentText" presStyleLbl="node1" presStyleIdx="1" presStyleCnt="2" custScaleY="44331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20D549-0E6A-41DB-A8BC-7F8973E37DDA}" type="pres">
      <dgm:prSet presAssocID="{3B19E9D7-DDC2-4A43-85ED-9049164955DF}" presName="negativeSpace" presStyleCnt="0"/>
      <dgm:spPr/>
    </dgm:pt>
    <dgm:pt modelId="{7F0EB280-9029-431C-BF94-949968C957C4}" type="pres">
      <dgm:prSet presAssocID="{3B19E9D7-DDC2-4A43-85ED-9049164955D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F6E960E-D549-43C2-ABC0-8DF4523F7B95}" srcId="{6FC25274-3112-4871-AA68-5BA0628BB8D9}" destId="{2EFB9FC4-10AC-4D8D-92D4-445FD68B39F3}" srcOrd="0" destOrd="0" parTransId="{999D1837-15C6-4FCE-9A7E-B7F0D0A859BB}" sibTransId="{ABCE4C3A-2187-4A1B-98C7-43694BAF3EE4}"/>
    <dgm:cxn modelId="{965B3077-EF74-4C1D-AED8-630BB1873C66}" type="presOf" srcId="{6FC25274-3112-4871-AA68-5BA0628BB8D9}" destId="{AA73AC80-08F4-4802-AD96-8A8E2F275F6C}" srcOrd="0" destOrd="0" presId="urn:microsoft.com/office/officeart/2005/8/layout/list1"/>
    <dgm:cxn modelId="{06D8397B-8CEA-4B55-9371-8DB81533264F}" type="presOf" srcId="{3B19E9D7-DDC2-4A43-85ED-9049164955DF}" destId="{B7D76ED7-20C0-4A8D-A5DF-B374B4841A25}" srcOrd="1" destOrd="0" presId="urn:microsoft.com/office/officeart/2005/8/layout/list1"/>
    <dgm:cxn modelId="{2131F263-36D7-4909-9436-10904DC96BF5}" type="presOf" srcId="{2EFB9FC4-10AC-4D8D-92D4-445FD68B39F3}" destId="{6C710FAA-E069-46D8-9397-305AB62C3B0E}" srcOrd="0" destOrd="0" presId="urn:microsoft.com/office/officeart/2005/8/layout/list1"/>
    <dgm:cxn modelId="{63FFFE56-DAA4-4596-AD56-D570A3465E91}" type="presOf" srcId="{3B19E9D7-DDC2-4A43-85ED-9049164955DF}" destId="{7D543694-6BC1-4EF0-8B96-AB669BE67426}" srcOrd="0" destOrd="0" presId="urn:microsoft.com/office/officeart/2005/8/layout/list1"/>
    <dgm:cxn modelId="{E5239E8D-6E8F-48F1-A312-BF8E6EB5BEDE}" srcId="{6FC25274-3112-4871-AA68-5BA0628BB8D9}" destId="{3B19E9D7-DDC2-4A43-85ED-9049164955DF}" srcOrd="1" destOrd="0" parTransId="{B6615027-ABEB-44D3-A473-7BC3B8AC92B2}" sibTransId="{0818107C-33B8-43E5-A6CE-B02144D408DE}"/>
    <dgm:cxn modelId="{C9B55BC9-81B2-459B-B362-FE75CA583AD5}" type="presOf" srcId="{2EFB9FC4-10AC-4D8D-92D4-445FD68B39F3}" destId="{4A377A0D-6565-4F36-BFC3-E9DC1896F2AC}" srcOrd="1" destOrd="0" presId="urn:microsoft.com/office/officeart/2005/8/layout/list1"/>
    <dgm:cxn modelId="{2DDCEC28-638F-4C29-924F-6EE611046544}" type="presParOf" srcId="{AA73AC80-08F4-4802-AD96-8A8E2F275F6C}" destId="{F1438EC0-3571-4419-849C-7B201BF9DB34}" srcOrd="0" destOrd="0" presId="urn:microsoft.com/office/officeart/2005/8/layout/list1"/>
    <dgm:cxn modelId="{5D11AB07-FC23-4F4E-9DCA-B688BFCCFA6E}" type="presParOf" srcId="{F1438EC0-3571-4419-849C-7B201BF9DB34}" destId="{6C710FAA-E069-46D8-9397-305AB62C3B0E}" srcOrd="0" destOrd="0" presId="urn:microsoft.com/office/officeart/2005/8/layout/list1"/>
    <dgm:cxn modelId="{908E7EA9-C6C1-4447-B02C-DF58C4B03C2C}" type="presParOf" srcId="{F1438EC0-3571-4419-849C-7B201BF9DB34}" destId="{4A377A0D-6565-4F36-BFC3-E9DC1896F2AC}" srcOrd="1" destOrd="0" presId="urn:microsoft.com/office/officeart/2005/8/layout/list1"/>
    <dgm:cxn modelId="{6D6647A5-5A5C-4B73-9C06-E6025BA2A55A}" type="presParOf" srcId="{AA73AC80-08F4-4802-AD96-8A8E2F275F6C}" destId="{A3326572-68F6-4F87-9543-1D10DCCBE2D9}" srcOrd="1" destOrd="0" presId="urn:microsoft.com/office/officeart/2005/8/layout/list1"/>
    <dgm:cxn modelId="{55788F6B-66EA-4EEC-8D46-39C0B4FA0576}" type="presParOf" srcId="{AA73AC80-08F4-4802-AD96-8A8E2F275F6C}" destId="{D0296CA3-617C-4B19-8830-9E95AD81C506}" srcOrd="2" destOrd="0" presId="urn:microsoft.com/office/officeart/2005/8/layout/list1"/>
    <dgm:cxn modelId="{05D73F47-4724-4FB3-A43F-BAEE2B00DCA7}" type="presParOf" srcId="{AA73AC80-08F4-4802-AD96-8A8E2F275F6C}" destId="{7E4C58E2-FB04-40D3-911D-E7A0DD12EE5C}" srcOrd="3" destOrd="0" presId="urn:microsoft.com/office/officeart/2005/8/layout/list1"/>
    <dgm:cxn modelId="{BAF18B85-B6ED-4216-82AF-A0AB7568C84C}" type="presParOf" srcId="{AA73AC80-08F4-4802-AD96-8A8E2F275F6C}" destId="{5DA5BF2B-485B-4BAD-BFC3-972EB419AB03}" srcOrd="4" destOrd="0" presId="urn:microsoft.com/office/officeart/2005/8/layout/list1"/>
    <dgm:cxn modelId="{4E9D0B96-92A7-4476-B027-544F48AFACFE}" type="presParOf" srcId="{5DA5BF2B-485B-4BAD-BFC3-972EB419AB03}" destId="{7D543694-6BC1-4EF0-8B96-AB669BE67426}" srcOrd="0" destOrd="0" presId="urn:microsoft.com/office/officeart/2005/8/layout/list1"/>
    <dgm:cxn modelId="{87465951-6864-4BD9-A715-C882D00ECAFB}" type="presParOf" srcId="{5DA5BF2B-485B-4BAD-BFC3-972EB419AB03}" destId="{B7D76ED7-20C0-4A8D-A5DF-B374B4841A25}" srcOrd="1" destOrd="0" presId="urn:microsoft.com/office/officeart/2005/8/layout/list1"/>
    <dgm:cxn modelId="{09C2A37D-AA6C-4EE3-871D-3BBEF7A8AF01}" type="presParOf" srcId="{AA73AC80-08F4-4802-AD96-8A8E2F275F6C}" destId="{5F20D549-0E6A-41DB-A8BC-7F8973E37DDA}" srcOrd="5" destOrd="0" presId="urn:microsoft.com/office/officeart/2005/8/layout/list1"/>
    <dgm:cxn modelId="{F4A2CA1E-5999-4FB1-993A-D4D360EC664B}" type="presParOf" srcId="{AA73AC80-08F4-4802-AD96-8A8E2F275F6C}" destId="{7F0EB280-9029-431C-BF94-949968C957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608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76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09855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423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189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930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996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196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3937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385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7284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41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5.png"/><Relationship Id="rId4" Type="http://schemas.openxmlformats.org/officeDocument/2006/relationships/diagramData" Target="../diagrams/data2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pn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899876" y="4751228"/>
            <a:ext cx="287198" cy="220182"/>
          </a:xfrm>
          <a:custGeom>
            <a:avLst/>
            <a:gdLst/>
            <a:ahLst/>
            <a:cxnLst/>
            <a:rect l="l" t="t" r="r" b="b"/>
            <a:pathLst>
              <a:path w="71" h="389" extrusionOk="0">
                <a:moveTo>
                  <a:pt x="71" y="0"/>
                </a:moveTo>
                <a:lnTo>
                  <a:pt x="0" y="0"/>
                </a:lnTo>
                <a:lnTo>
                  <a:pt x="0" y="26"/>
                </a:lnTo>
                <a:lnTo>
                  <a:pt x="42" y="26"/>
                </a:lnTo>
                <a:lnTo>
                  <a:pt x="42" y="363"/>
                </a:lnTo>
                <a:lnTo>
                  <a:pt x="0" y="363"/>
                </a:lnTo>
                <a:lnTo>
                  <a:pt x="0" y="389"/>
                </a:lnTo>
                <a:lnTo>
                  <a:pt x="71" y="389"/>
                </a:lnTo>
                <a:lnTo>
                  <a:pt x="7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899876" y="4751228"/>
            <a:ext cx="287198" cy="220182"/>
          </a:xfrm>
          <a:custGeom>
            <a:avLst/>
            <a:gdLst/>
            <a:ahLst/>
            <a:cxnLst/>
            <a:rect l="l" t="t" r="r" b="b"/>
            <a:pathLst>
              <a:path w="71" h="389" extrusionOk="0">
                <a:moveTo>
                  <a:pt x="71" y="0"/>
                </a:moveTo>
                <a:lnTo>
                  <a:pt x="0" y="0"/>
                </a:lnTo>
                <a:lnTo>
                  <a:pt x="0" y="389"/>
                </a:lnTo>
                <a:lnTo>
                  <a:pt x="71" y="389"/>
                </a:lnTo>
                <a:lnTo>
                  <a:pt x="71" y="363"/>
                </a:lnTo>
                <a:lnTo>
                  <a:pt x="29" y="363"/>
                </a:lnTo>
                <a:lnTo>
                  <a:pt x="29" y="26"/>
                </a:lnTo>
                <a:lnTo>
                  <a:pt x="71" y="26"/>
                </a:lnTo>
                <a:lnTo>
                  <a:pt x="71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570745" y="5616004"/>
            <a:ext cx="63539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 smtClean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20 de Octubre de </a:t>
            </a:r>
            <a:r>
              <a:rPr lang="es-ES" sz="2400" b="1" i="0" u="none" strike="noStrike" cap="none" dirty="0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2021</a:t>
            </a:r>
            <a:endParaRPr sz="2400" b="1" i="0" u="none" strike="noStrike" cap="none" dirty="0">
              <a:solidFill>
                <a:srgbClr val="BBBB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6658" y="1931578"/>
            <a:ext cx="106264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8000" b="1" dirty="0">
                <a:solidFill>
                  <a:srgbClr val="912171"/>
                </a:solidFill>
              </a:rPr>
              <a:t>Validaciones básicas entre </a:t>
            </a:r>
            <a:r>
              <a:rPr lang="es-CO" sz="8000" b="1" dirty="0">
                <a:solidFill>
                  <a:srgbClr val="912171"/>
                </a:solidFill>
                <a:sym typeface="Arial"/>
              </a:rPr>
              <a:t>estructuras</a:t>
            </a:r>
            <a:endParaRPr lang="es-419" sz="8000" b="1" dirty="0">
              <a:solidFill>
                <a:srgbClr val="912171"/>
              </a:solidFill>
              <a:sym typeface="Arial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78874" y="4050833"/>
            <a:ext cx="9989126" cy="10968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70000"/>
              </a:lnSpc>
              <a:buClr>
                <a:schemeClr val="dk1"/>
              </a:buClr>
              <a:buSzPts val="1800"/>
            </a:pPr>
            <a:r>
              <a:rPr lang="es-CO" sz="3600" b="1" dirty="0">
                <a:solidFill>
                  <a:srgbClr val="912171"/>
                </a:solidFill>
                <a:latin typeface="Calibri"/>
                <a:ea typeface="Calibri"/>
                <a:cs typeface="Calibri"/>
                <a:sym typeface="Calibri"/>
              </a:rPr>
              <a:t>CRUCES PARA LA CALIDAD DE LA INFORMACIÓN</a:t>
            </a:r>
          </a:p>
          <a:p>
            <a:pPr algn="r">
              <a:lnSpc>
                <a:spcPct val="70000"/>
              </a:lnSpc>
              <a:buClr>
                <a:schemeClr val="dk1"/>
              </a:buClr>
              <a:buSzPts val="1800"/>
            </a:pPr>
            <a:r>
              <a:rPr lang="es-CO" sz="3600" b="1" dirty="0">
                <a:solidFill>
                  <a:srgbClr val="912171"/>
                </a:solidFill>
                <a:latin typeface="Calibri"/>
                <a:ea typeface="Calibri"/>
                <a:cs typeface="Calibri"/>
                <a:sym typeface="Calibri"/>
              </a:rPr>
              <a:t>FONDOS-</a:t>
            </a:r>
            <a:r>
              <a:rPr lang="es-CO" sz="3600" b="1" dirty="0" err="1">
                <a:solidFill>
                  <a:srgbClr val="912171"/>
                </a:solidFill>
                <a:latin typeface="Calibri"/>
                <a:ea typeface="Calibri"/>
                <a:cs typeface="Calibri"/>
                <a:sym typeface="Calibri"/>
              </a:rPr>
              <a:t>OPBS</a:t>
            </a:r>
            <a:r>
              <a:rPr lang="es-CO" sz="3600" b="1" dirty="0">
                <a:solidFill>
                  <a:srgbClr val="9121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s-419" sz="3600" b="1" dirty="0">
              <a:solidFill>
                <a:srgbClr val="9121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28109" y="0"/>
            <a:ext cx="8589818" cy="132080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solidFill>
                  <a:schemeClr val="bg1"/>
                </a:solidFill>
              </a:rPr>
              <a:t>Propuesta de Implementación</a:t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>Guía de Validaciones</a:t>
            </a:r>
            <a:endParaRPr lang="es-419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59950235"/>
              </p:ext>
            </p:extLst>
          </p:nvPr>
        </p:nvGraphicFramePr>
        <p:xfrm>
          <a:off x="189345" y="11799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3636" y="4620058"/>
            <a:ext cx="3657600" cy="12477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83072" y="1320800"/>
            <a:ext cx="1184564" cy="1117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6425" y="2641600"/>
            <a:ext cx="5201466" cy="68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/>
          <p:nvPr/>
        </p:nvSpPr>
        <p:spPr>
          <a:xfrm>
            <a:off x="3187601" y="887142"/>
            <a:ext cx="57508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ES" sz="8000" b="1" i="0" u="none" strike="noStrike" cap="none">
                <a:solidFill>
                  <a:srgbClr val="BBBBBB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endParaRPr sz="8000" b="1" i="0" u="none" strike="noStrike" cap="none">
              <a:solidFill>
                <a:srgbClr val="BBBBB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0" y="1013806"/>
            <a:ext cx="7324899" cy="549244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810700" y="6321589"/>
            <a:ext cx="35972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Supersubsidio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63989" y="3067303"/>
            <a:ext cx="355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Campos calculados</a:t>
            </a:r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Estrella de 5 puntas 2"/>
          <p:cNvSpPr/>
          <p:nvPr/>
        </p:nvSpPr>
        <p:spPr>
          <a:xfrm>
            <a:off x="9624752" y="2133600"/>
            <a:ext cx="1034473" cy="93370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5615" y="0"/>
            <a:ext cx="8922327" cy="1320800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bg1"/>
                </a:solidFill>
              </a:rPr>
              <a:t>3-024 </a:t>
            </a:r>
            <a:r>
              <a:rPr lang="es-419" sz="3600" b="1" dirty="0">
                <a:solidFill>
                  <a:schemeClr val="bg1"/>
                </a:solidFill>
              </a:rPr>
              <a:t>Saldos Programas y Servicios Sociales</a:t>
            </a:r>
            <a:endParaRPr lang="es-419" sz="36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3" y="1212571"/>
            <a:ext cx="6868963" cy="3709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7054" y="4612071"/>
            <a:ext cx="6087292" cy="189418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02267" y="5801556"/>
            <a:ext cx="3597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Siger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1705" y="1809312"/>
            <a:ext cx="4416617" cy="2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810700" y="6321589"/>
            <a:ext cx="3597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Siger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5615" y="0"/>
            <a:ext cx="8922327" cy="1320800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solidFill>
                  <a:schemeClr val="bg1"/>
                </a:solidFill>
              </a:rPr>
              <a:t>3-024 </a:t>
            </a:r>
            <a:r>
              <a:rPr lang="es-419" sz="3600" b="1" dirty="0">
                <a:solidFill>
                  <a:schemeClr val="bg1"/>
                </a:solidFill>
              </a:rPr>
              <a:t>Saldos Programas y Servicios </a:t>
            </a:r>
            <a:r>
              <a:rPr lang="es-419" sz="3600" b="1" dirty="0" smtClean="0">
                <a:solidFill>
                  <a:schemeClr val="bg1"/>
                </a:solidFill>
              </a:rPr>
              <a:t>Sociales</a:t>
            </a:r>
            <a:r>
              <a:rPr lang="es-419" sz="3600" b="1" dirty="0"/>
              <a:t>- </a:t>
            </a:r>
            <a:r>
              <a:rPr lang="es-419" sz="3600" b="1" dirty="0">
                <a:solidFill>
                  <a:schemeClr val="bg1"/>
                </a:solidFill>
              </a:rPr>
              <a:t>Límite Máximo</a:t>
            </a:r>
            <a:endParaRPr lang="es-419" sz="36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492" y="1537843"/>
            <a:ext cx="8812370" cy="22805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108" y="4379036"/>
            <a:ext cx="4275539" cy="128628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978" y="4284659"/>
            <a:ext cx="3451884" cy="18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810700" y="6321589"/>
            <a:ext cx="3597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Siger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5615" y="0"/>
            <a:ext cx="8922327" cy="13208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5-281.2 Ejecución presupuesto Ley 115 1994</a:t>
            </a:r>
            <a:endParaRPr lang="es-419" sz="36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59" y="1455518"/>
            <a:ext cx="6575311" cy="26187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433" y="4204934"/>
            <a:ext cx="7026866" cy="198193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866" y="178571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5615" y="0"/>
            <a:ext cx="8922327" cy="1320800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5-432 Ejecución Fondo de subsidio familiar de Vivienda- </a:t>
            </a:r>
            <a:r>
              <a:rPr lang="es-ES" sz="3600" b="1" dirty="0" err="1">
                <a:solidFill>
                  <a:schemeClr val="bg1"/>
                </a:solidFill>
              </a:rPr>
              <a:t>FOVIS</a:t>
            </a:r>
            <a:endParaRPr lang="es-419" sz="3600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lh4.googleusercontent.com/y5cs1Dw_y3xXvtf2Jx7YelmOfUr6mgGSqsZQEdEs6FGJY4Fxqjif3NXC6UwmbgsSVJ_JNUm8IDVxsB8LhbgV5RiZLcsKZnqF0Lw2hfcj_sa3nJKbcKF208yuYnH4gsBqsCLkulY=s160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6" r="41718"/>
          <a:stretch/>
        </p:blipFill>
        <p:spPr bwMode="auto">
          <a:xfrm>
            <a:off x="864963" y="2055996"/>
            <a:ext cx="4194937" cy="269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lh5.googleusercontent.com/Q9ok7W4qxr3KaPme4tv1FX6zmKGWKeOSCuaywe122gKdbp1wBs_d9peBJwz71fsm5XLFlK8_Oti3bFyQKn_5_5EF5nxonEG4xJJdL5uEsIDx8eyPNg5e61WJV9IhPAyLTXGBypI=s1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24" y="2055996"/>
            <a:ext cx="5161212" cy="280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8810700" y="5892098"/>
            <a:ext cx="359724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Siger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068" y="5226919"/>
            <a:ext cx="1737421" cy="9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810700" y="6321589"/>
            <a:ext cx="35972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Siger</a:t>
            </a:r>
            <a:endParaRPr lang="es-E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5616" y="0"/>
            <a:ext cx="8166058" cy="132080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err="1">
                <a:solidFill>
                  <a:schemeClr val="bg1"/>
                </a:solidFill>
              </a:rPr>
              <a:t>FONIÑEZ</a:t>
            </a:r>
            <a:endParaRPr lang="es-419" sz="36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83" y="1444432"/>
            <a:ext cx="5947634" cy="11691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3" y="2845975"/>
            <a:ext cx="5947634" cy="97352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321" y="3819501"/>
            <a:ext cx="6492648" cy="208234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8645" y="2037338"/>
            <a:ext cx="35337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8810700" y="6321589"/>
            <a:ext cx="35972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Fuente: </a:t>
            </a:r>
            <a:r>
              <a:rPr lang="es-E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Siger</a:t>
            </a:r>
            <a:endParaRPr lang="es-E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5616" y="0"/>
            <a:ext cx="8166058" cy="132080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err="1" smtClean="0">
                <a:solidFill>
                  <a:schemeClr val="bg1"/>
                </a:solidFill>
              </a:rPr>
              <a:t>FOSFEC</a:t>
            </a:r>
            <a:endParaRPr lang="es-419"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03" y="3321050"/>
            <a:ext cx="3276600" cy="8191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89" y="1320800"/>
            <a:ext cx="4029075" cy="48196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681" y="2480118"/>
            <a:ext cx="2747664" cy="274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28109" y="0"/>
            <a:ext cx="8589818" cy="132080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solidFill>
                  <a:schemeClr val="bg1"/>
                </a:solidFill>
              </a:rPr>
              <a:t>Propuesta de Implementación</a:t>
            </a:r>
            <a:br>
              <a:rPr lang="es-ES" sz="3600" b="1" dirty="0" smtClean="0">
                <a:solidFill>
                  <a:schemeClr val="bg1"/>
                </a:solidFill>
              </a:rPr>
            </a:br>
            <a:r>
              <a:rPr lang="es-ES" sz="3600" b="1" dirty="0" smtClean="0">
                <a:solidFill>
                  <a:schemeClr val="bg1"/>
                </a:solidFill>
              </a:rPr>
              <a:t>Guía de Validaciones</a:t>
            </a:r>
            <a:endParaRPr lang="es-419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7510610"/>
              </p:ext>
            </p:extLst>
          </p:nvPr>
        </p:nvGraphicFramePr>
        <p:xfrm>
          <a:off x="189345" y="117992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7345" y="3121891"/>
            <a:ext cx="2307071" cy="1312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7280" y="1477745"/>
            <a:ext cx="1487200" cy="1487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7280" y="4591615"/>
            <a:ext cx="1666514" cy="176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160</Words>
  <Application>Microsoft Office PowerPoint</Application>
  <PresentationFormat>Panorámica</PresentationFormat>
  <Paragraphs>26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Calibri</vt:lpstr>
      <vt:lpstr>Arial</vt:lpstr>
      <vt:lpstr>Tema de Office</vt:lpstr>
      <vt:lpstr>Presentación de PowerPoint</vt:lpstr>
      <vt:lpstr>Presentación de PowerPoint</vt:lpstr>
      <vt:lpstr>3-024 Saldos Programas y Servicios Sociales</vt:lpstr>
      <vt:lpstr>3-024 Saldos Programas y Servicios Sociales- Límite Máximo</vt:lpstr>
      <vt:lpstr>5-281.2 Ejecución presupuesto Ley 115 1994</vt:lpstr>
      <vt:lpstr>5-432 Ejecución Fondo de subsidio familiar de Vivienda- FOVIS</vt:lpstr>
      <vt:lpstr>FONIÑEZ</vt:lpstr>
      <vt:lpstr>FOSFEC</vt:lpstr>
      <vt:lpstr>Propuesta de Implementación Guía de Validaciones</vt:lpstr>
      <vt:lpstr>Propuesta de Implementación Guía de Validaciones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POR-101</dc:creator>
  <cp:lastModifiedBy>Martha Lucia Gomez Rodriguez</cp:lastModifiedBy>
  <cp:revision>12</cp:revision>
  <dcterms:created xsi:type="dcterms:W3CDTF">2017-08-04T14:12:17Z</dcterms:created>
  <dcterms:modified xsi:type="dcterms:W3CDTF">2021-11-09T16:01:51Z</dcterms:modified>
</cp:coreProperties>
</file>