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1" r:id="rId1"/>
  </p:sldMasterIdLst>
  <p:sldIdLst>
    <p:sldId id="268" r:id="rId2"/>
    <p:sldId id="256" r:id="rId3"/>
    <p:sldId id="284" r:id="rId4"/>
    <p:sldId id="285" r:id="rId5"/>
    <p:sldId id="257" r:id="rId6"/>
    <p:sldId id="259" r:id="rId7"/>
    <p:sldId id="272" r:id="rId8"/>
    <p:sldId id="260" r:id="rId9"/>
    <p:sldId id="274" r:id="rId10"/>
    <p:sldId id="283" r:id="rId11"/>
    <p:sldId id="282" r:id="rId12"/>
    <p:sldId id="281" r:id="rId13"/>
    <p:sldId id="275" r:id="rId14"/>
    <p:sldId id="276" r:id="rId15"/>
    <p:sldId id="277" r:id="rId16"/>
    <p:sldId id="286" r:id="rId17"/>
    <p:sldId id="270" r:id="rId18"/>
    <p:sldId id="269" r:id="rId19"/>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8F72F87-A569-92C0-4767-E0CA9EC267E5}" v="2241" dt="2025-11-27T19:52:40.080"/>
    <p1510:client id="{5192E148-791C-1E5F-3574-901836AD7392}" v="190" dt="2025-11-28T01:55:13.003"/>
  </p1510:revLst>
</p1510:revInfo>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146"/>
    <p:restoredTop sz="94618"/>
  </p:normalViewPr>
  <p:slideViewPr>
    <p:cSldViewPr snapToGrid="0">
      <p:cViewPr varScale="1">
        <p:scale>
          <a:sx n="81" d="100"/>
          <a:sy n="81" d="100"/>
        </p:scale>
        <p:origin x="931"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frain Garcia Venegas" userId="S::efrain.garciav@ssf.gov.co::bf4460a4-3c18-4741-a0ee-179b8b8336ba" providerId="AD" clId="Web-{38F72F87-A569-92C0-4767-E0CA9EC267E5}"/>
    <pc:docChg chg="mod addSld delSld modSld addMainMaster delMainMaster">
      <pc:chgData name="Efrain Garcia Venegas" userId="S::efrain.garciav@ssf.gov.co::bf4460a4-3c18-4741-a0ee-179b8b8336ba" providerId="AD" clId="Web-{38F72F87-A569-92C0-4767-E0CA9EC267E5}" dt="2025-11-27T19:52:40.080" v="2178" actId="20577"/>
      <pc:docMkLst>
        <pc:docMk/>
      </pc:docMkLst>
      <pc:sldChg chg="modSp mod modClrScheme chgLayout">
        <pc:chgData name="Efrain Garcia Venegas" userId="S::efrain.garciav@ssf.gov.co::bf4460a4-3c18-4741-a0ee-179b8b8336ba" providerId="AD" clId="Web-{38F72F87-A569-92C0-4767-E0CA9EC267E5}" dt="2025-11-27T19:31:31.463" v="2121"/>
        <pc:sldMkLst>
          <pc:docMk/>
          <pc:sldMk cId="1177085494" sldId="256"/>
        </pc:sldMkLst>
        <pc:spChg chg="mod ord">
          <ac:chgData name="Efrain Garcia Venegas" userId="S::efrain.garciav@ssf.gov.co::bf4460a4-3c18-4741-a0ee-179b8b8336ba" providerId="AD" clId="Web-{38F72F87-A569-92C0-4767-E0CA9EC267E5}" dt="2025-11-27T19:31:31.463" v="2121"/>
          <ac:spMkLst>
            <pc:docMk/>
            <pc:sldMk cId="1177085494" sldId="256"/>
            <ac:spMk id="2" creationId="{B79772B1-AE90-6AB1-BF39-085AB35CD1CB}"/>
          </ac:spMkLst>
        </pc:spChg>
      </pc:sldChg>
      <pc:sldChg chg="addSp delSp modSp mod modClrScheme chgLayout">
        <pc:chgData name="Efrain Garcia Venegas" userId="S::efrain.garciav@ssf.gov.co::bf4460a4-3c18-4741-a0ee-179b8b8336ba" providerId="AD" clId="Web-{38F72F87-A569-92C0-4767-E0CA9EC267E5}" dt="2025-11-27T19:42:42.643" v="2150" actId="1076"/>
        <pc:sldMkLst>
          <pc:docMk/>
          <pc:sldMk cId="2099868878" sldId="257"/>
        </pc:sldMkLst>
        <pc:spChg chg="mod ord">
          <ac:chgData name="Efrain Garcia Venegas" userId="S::efrain.garciav@ssf.gov.co::bf4460a4-3c18-4741-a0ee-179b8b8336ba" providerId="AD" clId="Web-{38F72F87-A569-92C0-4767-E0CA9EC267E5}" dt="2025-11-27T19:33:44.450" v="2128"/>
          <ac:spMkLst>
            <pc:docMk/>
            <pc:sldMk cId="2099868878" sldId="257"/>
            <ac:spMk id="2" creationId="{8F8C5A40-151B-5CDE-1472-67EDFA59ADDE}"/>
          </ac:spMkLst>
        </pc:spChg>
        <pc:spChg chg="mod ord">
          <ac:chgData name="Efrain Garcia Venegas" userId="S::efrain.garciav@ssf.gov.co::bf4460a4-3c18-4741-a0ee-179b8b8336ba" providerId="AD" clId="Web-{38F72F87-A569-92C0-4767-E0CA9EC267E5}" dt="2025-11-27T19:42:42.643" v="2150" actId="1076"/>
          <ac:spMkLst>
            <pc:docMk/>
            <pc:sldMk cId="2099868878" sldId="257"/>
            <ac:spMk id="3" creationId="{9172405A-E09E-E851-7168-DD7CEEACE365}"/>
          </ac:spMkLst>
        </pc:spChg>
        <pc:spChg chg="add del">
          <ac:chgData name="Efrain Garcia Venegas" userId="S::efrain.garciav@ssf.gov.co::bf4460a4-3c18-4741-a0ee-179b8b8336ba" providerId="AD" clId="Web-{38F72F87-A569-92C0-4767-E0CA9EC267E5}" dt="2025-11-27T19:34:40.584" v="2130"/>
          <ac:spMkLst>
            <pc:docMk/>
            <pc:sldMk cId="2099868878" sldId="257"/>
            <ac:spMk id="6" creationId="{CBE17ECF-A84B-46BF-1361-44F967D12C44}"/>
          </ac:spMkLst>
        </pc:spChg>
      </pc:sldChg>
      <pc:sldChg chg="modSp mod modClrScheme chgLayout">
        <pc:chgData name="Efrain Garcia Venegas" userId="S::efrain.garciav@ssf.gov.co::bf4460a4-3c18-4741-a0ee-179b8b8336ba" providerId="AD" clId="Web-{38F72F87-A569-92C0-4767-E0CA9EC267E5}" dt="2025-11-27T19:32:55.621" v="2125"/>
        <pc:sldMkLst>
          <pc:docMk/>
          <pc:sldMk cId="132563597" sldId="259"/>
        </pc:sldMkLst>
        <pc:spChg chg="mod ord">
          <ac:chgData name="Efrain Garcia Venegas" userId="S::efrain.garciav@ssf.gov.co::bf4460a4-3c18-4741-a0ee-179b8b8336ba" providerId="AD" clId="Web-{38F72F87-A569-92C0-4767-E0CA9EC267E5}" dt="2025-11-27T19:31:31.463" v="2121"/>
          <ac:spMkLst>
            <pc:docMk/>
            <pc:sldMk cId="132563597" sldId="259"/>
            <ac:spMk id="10" creationId="{E9577D8E-8F63-4386-8C4D-DA457AB1F09A}"/>
          </ac:spMkLst>
        </pc:spChg>
        <pc:picChg chg="mod">
          <ac:chgData name="Efrain Garcia Venegas" userId="S::efrain.garciav@ssf.gov.co::bf4460a4-3c18-4741-a0ee-179b8b8336ba" providerId="AD" clId="Web-{38F72F87-A569-92C0-4767-E0CA9EC267E5}" dt="2025-11-27T19:32:55.621" v="2125"/>
          <ac:picMkLst>
            <pc:docMk/>
            <pc:sldMk cId="132563597" sldId="259"/>
            <ac:picMk id="7" creationId="{CFF000BD-7C21-4B22-86A9-B38CC6EC5A32}"/>
          </ac:picMkLst>
        </pc:picChg>
      </pc:sldChg>
      <pc:sldChg chg="addSp delSp modSp mod modClrScheme chgLayout">
        <pc:chgData name="Efrain Garcia Venegas" userId="S::efrain.garciav@ssf.gov.co::bf4460a4-3c18-4741-a0ee-179b8b8336ba" providerId="AD" clId="Web-{38F72F87-A569-92C0-4767-E0CA9EC267E5}" dt="2025-11-27T19:31:31.463" v="2121"/>
        <pc:sldMkLst>
          <pc:docMk/>
          <pc:sldMk cId="1058014916" sldId="260"/>
        </pc:sldMkLst>
        <pc:spChg chg="mod ord">
          <ac:chgData name="Efrain Garcia Venegas" userId="S::efrain.garciav@ssf.gov.co::bf4460a4-3c18-4741-a0ee-179b8b8336ba" providerId="AD" clId="Web-{38F72F87-A569-92C0-4767-E0CA9EC267E5}" dt="2025-11-27T19:31:31.463" v="2121"/>
          <ac:spMkLst>
            <pc:docMk/>
            <pc:sldMk cId="1058014916" sldId="260"/>
            <ac:spMk id="3" creationId="{1511D7AE-8F01-EA2B-7133-DD99B9A3F9C1}"/>
          </ac:spMkLst>
        </pc:spChg>
        <pc:spChg chg="mod">
          <ac:chgData name="Efrain Garcia Venegas" userId="S::efrain.garciav@ssf.gov.co::bf4460a4-3c18-4741-a0ee-179b8b8336ba" providerId="AD" clId="Web-{38F72F87-A569-92C0-4767-E0CA9EC267E5}" dt="2025-11-27T15:20:46.990" v="8" actId="1076"/>
          <ac:spMkLst>
            <pc:docMk/>
            <pc:sldMk cId="1058014916" sldId="260"/>
            <ac:spMk id="4" creationId="{7D968D51-64D8-4A11-BC11-ED2914BCA5B8}"/>
          </ac:spMkLst>
        </pc:spChg>
        <pc:cxnChg chg="add del mod">
          <ac:chgData name="Efrain Garcia Venegas" userId="S::efrain.garciav@ssf.gov.co::bf4460a4-3c18-4741-a0ee-179b8b8336ba" providerId="AD" clId="Web-{38F72F87-A569-92C0-4767-E0CA9EC267E5}" dt="2025-11-27T15:51:42.816" v="241" actId="1076"/>
          <ac:cxnSpMkLst>
            <pc:docMk/>
            <pc:sldMk cId="1058014916" sldId="260"/>
            <ac:cxnSpMk id="8" creationId="{6EE23B46-4924-43E7-8B4A-C11695C67534}"/>
          </ac:cxnSpMkLst>
        </pc:cxnChg>
      </pc:sldChg>
      <pc:sldChg chg="mod modClrScheme chgLayout">
        <pc:chgData name="Efrain Garcia Venegas" userId="S::efrain.garciav@ssf.gov.co::bf4460a4-3c18-4741-a0ee-179b8b8336ba" providerId="AD" clId="Web-{38F72F87-A569-92C0-4767-E0CA9EC267E5}" dt="2025-11-27T19:31:31.463" v="2121"/>
        <pc:sldMkLst>
          <pc:docMk/>
          <pc:sldMk cId="3278096176" sldId="268"/>
        </pc:sldMkLst>
      </pc:sldChg>
      <pc:sldChg chg="mod modClrScheme chgLayout">
        <pc:chgData name="Efrain Garcia Venegas" userId="S::efrain.garciav@ssf.gov.co::bf4460a4-3c18-4741-a0ee-179b8b8336ba" providerId="AD" clId="Web-{38F72F87-A569-92C0-4767-E0CA9EC267E5}" dt="2025-11-27T19:31:31.463" v="2121"/>
        <pc:sldMkLst>
          <pc:docMk/>
          <pc:sldMk cId="1686783920" sldId="269"/>
        </pc:sldMkLst>
      </pc:sldChg>
      <pc:sldChg chg="modSp mod modClrScheme chgLayout">
        <pc:chgData name="Efrain Garcia Venegas" userId="S::efrain.garciav@ssf.gov.co::bf4460a4-3c18-4741-a0ee-179b8b8336ba" providerId="AD" clId="Web-{38F72F87-A569-92C0-4767-E0CA9EC267E5}" dt="2025-11-27T19:31:31.463" v="2121"/>
        <pc:sldMkLst>
          <pc:docMk/>
          <pc:sldMk cId="4234711089" sldId="270"/>
        </pc:sldMkLst>
        <pc:spChg chg="mod ord">
          <ac:chgData name="Efrain Garcia Venegas" userId="S::efrain.garciav@ssf.gov.co::bf4460a4-3c18-4741-a0ee-179b8b8336ba" providerId="AD" clId="Web-{38F72F87-A569-92C0-4767-E0CA9EC267E5}" dt="2025-11-27T19:31:31.463" v="2121"/>
          <ac:spMkLst>
            <pc:docMk/>
            <pc:sldMk cId="4234711089" sldId="270"/>
            <ac:spMk id="2" creationId="{B79772B1-AE90-6AB1-BF39-085AB35CD1CB}"/>
          </ac:spMkLst>
        </pc:spChg>
      </pc:sldChg>
      <pc:sldChg chg="modSp mod modClrScheme chgLayout">
        <pc:chgData name="Efrain Garcia Venegas" userId="S::efrain.garciav@ssf.gov.co::bf4460a4-3c18-4741-a0ee-179b8b8336ba" providerId="AD" clId="Web-{38F72F87-A569-92C0-4767-E0CA9EC267E5}" dt="2025-11-27T19:31:31.463" v="2121"/>
        <pc:sldMkLst>
          <pc:docMk/>
          <pc:sldMk cId="1326665955" sldId="272"/>
        </pc:sldMkLst>
        <pc:spChg chg="mod ord">
          <ac:chgData name="Efrain Garcia Venegas" userId="S::efrain.garciav@ssf.gov.co::bf4460a4-3c18-4741-a0ee-179b8b8336ba" providerId="AD" clId="Web-{38F72F87-A569-92C0-4767-E0CA9EC267E5}" dt="2025-11-27T19:31:31.463" v="2121"/>
          <ac:spMkLst>
            <pc:docMk/>
            <pc:sldMk cId="1326665955" sldId="272"/>
            <ac:spMk id="3" creationId="{1511D7AE-8F01-EA2B-7133-DD99B9A3F9C1}"/>
          </ac:spMkLst>
        </pc:spChg>
      </pc:sldChg>
      <pc:sldChg chg="modSp mod modClrScheme chgLayout">
        <pc:chgData name="Efrain Garcia Venegas" userId="S::efrain.garciav@ssf.gov.co::bf4460a4-3c18-4741-a0ee-179b8b8336ba" providerId="AD" clId="Web-{38F72F87-A569-92C0-4767-E0CA9EC267E5}" dt="2025-11-27T19:31:31.463" v="2121"/>
        <pc:sldMkLst>
          <pc:docMk/>
          <pc:sldMk cId="2956537406" sldId="274"/>
        </pc:sldMkLst>
        <pc:spChg chg="mod">
          <ac:chgData name="Efrain Garcia Venegas" userId="S::efrain.garciav@ssf.gov.co::bf4460a4-3c18-4741-a0ee-179b8b8336ba" providerId="AD" clId="Web-{38F72F87-A569-92C0-4767-E0CA9EC267E5}" dt="2025-11-27T15:20:36.724" v="7" actId="1076"/>
          <ac:spMkLst>
            <pc:docMk/>
            <pc:sldMk cId="2956537406" sldId="274"/>
            <ac:spMk id="2" creationId="{528A118A-6C09-4C6C-A8B1-8B6AC10C76F7}"/>
          </ac:spMkLst>
        </pc:spChg>
        <pc:spChg chg="mod ord">
          <ac:chgData name="Efrain Garcia Venegas" userId="S::efrain.garciav@ssf.gov.co::bf4460a4-3c18-4741-a0ee-179b8b8336ba" providerId="AD" clId="Web-{38F72F87-A569-92C0-4767-E0CA9EC267E5}" dt="2025-11-27T19:31:31.463" v="2121"/>
          <ac:spMkLst>
            <pc:docMk/>
            <pc:sldMk cId="2956537406" sldId="274"/>
            <ac:spMk id="3" creationId="{1511D7AE-8F01-EA2B-7133-DD99B9A3F9C1}"/>
          </ac:spMkLst>
        </pc:spChg>
        <pc:cxnChg chg="mod">
          <ac:chgData name="Efrain Garcia Venegas" userId="S::efrain.garciav@ssf.gov.co::bf4460a4-3c18-4741-a0ee-179b8b8336ba" providerId="AD" clId="Web-{38F72F87-A569-92C0-4767-E0CA9EC267E5}" dt="2025-11-27T16:01:15.733" v="355" actId="1076"/>
          <ac:cxnSpMkLst>
            <pc:docMk/>
            <pc:sldMk cId="2956537406" sldId="274"/>
            <ac:cxnSpMk id="7" creationId="{3815B607-4411-4332-B9B5-FA3E1FB81607}"/>
          </ac:cxnSpMkLst>
        </pc:cxnChg>
      </pc:sldChg>
      <pc:sldChg chg="addSp delSp modSp mod modClrScheme chgLayout">
        <pc:chgData name="Efrain Garcia Venegas" userId="S::efrain.garciav@ssf.gov.co::bf4460a4-3c18-4741-a0ee-179b8b8336ba" providerId="AD" clId="Web-{38F72F87-A569-92C0-4767-E0CA9EC267E5}" dt="2025-11-27T19:31:31.463" v="2121"/>
        <pc:sldMkLst>
          <pc:docMk/>
          <pc:sldMk cId="3264448664" sldId="275"/>
        </pc:sldMkLst>
        <pc:spChg chg="mod ord">
          <ac:chgData name="Efrain Garcia Venegas" userId="S::efrain.garciav@ssf.gov.co::bf4460a4-3c18-4741-a0ee-179b8b8336ba" providerId="AD" clId="Web-{38F72F87-A569-92C0-4767-E0CA9EC267E5}" dt="2025-11-27T19:31:31.463" v="2121"/>
          <ac:spMkLst>
            <pc:docMk/>
            <pc:sldMk cId="3264448664" sldId="275"/>
            <ac:spMk id="3" creationId="{1511D7AE-8F01-EA2B-7133-DD99B9A3F9C1}"/>
          </ac:spMkLst>
        </pc:spChg>
        <pc:graphicFrameChg chg="del mod modGraphic">
          <ac:chgData name="Efrain Garcia Venegas" userId="S::efrain.garciav@ssf.gov.co::bf4460a4-3c18-4741-a0ee-179b8b8336ba" providerId="AD" clId="Web-{38F72F87-A569-92C0-4767-E0CA9EC267E5}" dt="2025-11-27T15:36:32.960" v="62"/>
          <ac:graphicFrameMkLst>
            <pc:docMk/>
            <pc:sldMk cId="3264448664" sldId="275"/>
            <ac:graphicFrameMk id="4" creationId="{D6BBC911-8A3C-4F7D-9220-B62F9C751ED7}"/>
          </ac:graphicFrameMkLst>
        </pc:graphicFrameChg>
        <pc:graphicFrameChg chg="add del mod">
          <ac:chgData name="Efrain Garcia Venegas" userId="S::efrain.garciav@ssf.gov.co::bf4460a4-3c18-4741-a0ee-179b8b8336ba" providerId="AD" clId="Web-{38F72F87-A569-92C0-4767-E0CA9EC267E5}" dt="2025-11-27T15:54:02.774" v="243"/>
          <ac:graphicFrameMkLst>
            <pc:docMk/>
            <pc:sldMk cId="3264448664" sldId="275"/>
            <ac:graphicFrameMk id="6" creationId="{B7AB6C84-09EE-192D-FC03-60CB617498CB}"/>
          </ac:graphicFrameMkLst>
        </pc:graphicFrameChg>
      </pc:sldChg>
      <pc:sldChg chg="addSp delSp modSp mod modClrScheme chgLayout">
        <pc:chgData name="Efrain Garcia Venegas" userId="S::efrain.garciav@ssf.gov.co::bf4460a4-3c18-4741-a0ee-179b8b8336ba" providerId="AD" clId="Web-{38F72F87-A569-92C0-4767-E0CA9EC267E5}" dt="2025-11-27T19:31:31.463" v="2121"/>
        <pc:sldMkLst>
          <pc:docMk/>
          <pc:sldMk cId="1011742588" sldId="276"/>
        </pc:sldMkLst>
        <pc:spChg chg="del">
          <ac:chgData name="Efrain Garcia Venegas" userId="S::efrain.garciav@ssf.gov.co::bf4460a4-3c18-4741-a0ee-179b8b8336ba" providerId="AD" clId="Web-{38F72F87-A569-92C0-4767-E0CA9EC267E5}" dt="2025-11-27T16:01:03.655" v="353"/>
          <ac:spMkLst>
            <pc:docMk/>
            <pc:sldMk cId="1011742588" sldId="276"/>
            <ac:spMk id="2" creationId="{528A118A-6C09-4C6C-A8B1-8B6AC10C76F7}"/>
          </ac:spMkLst>
        </pc:spChg>
        <pc:spChg chg="mod ord">
          <ac:chgData name="Efrain Garcia Venegas" userId="S::efrain.garciav@ssf.gov.co::bf4460a4-3c18-4741-a0ee-179b8b8336ba" providerId="AD" clId="Web-{38F72F87-A569-92C0-4767-E0CA9EC267E5}" dt="2025-11-27T19:31:31.463" v="2121"/>
          <ac:spMkLst>
            <pc:docMk/>
            <pc:sldMk cId="1011742588" sldId="276"/>
            <ac:spMk id="3" creationId="{1511D7AE-8F01-EA2B-7133-DD99B9A3F9C1}"/>
          </ac:spMkLst>
        </pc:spChg>
        <pc:graphicFrameChg chg="add del mod">
          <ac:chgData name="Efrain Garcia Venegas" userId="S::efrain.garciav@ssf.gov.co::bf4460a4-3c18-4741-a0ee-179b8b8336ba" providerId="AD" clId="Web-{38F72F87-A569-92C0-4767-E0CA9EC267E5}" dt="2025-11-27T15:54:35.790" v="259"/>
          <ac:graphicFrameMkLst>
            <pc:docMk/>
            <pc:sldMk cId="1011742588" sldId="276"/>
            <ac:graphicFrameMk id="6" creationId="{691F8868-250D-C361-BA43-DC6C305C36CB}"/>
          </ac:graphicFrameMkLst>
        </pc:graphicFrameChg>
        <pc:graphicFrameChg chg="add del mod">
          <ac:chgData name="Efrain Garcia Venegas" userId="S::efrain.garciav@ssf.gov.co::bf4460a4-3c18-4741-a0ee-179b8b8336ba" providerId="AD" clId="Web-{38F72F87-A569-92C0-4767-E0CA9EC267E5}" dt="2025-11-27T15:55:01.369" v="261"/>
          <ac:graphicFrameMkLst>
            <pc:docMk/>
            <pc:sldMk cId="1011742588" sldId="276"/>
            <ac:graphicFrameMk id="9" creationId="{BE756BBE-42BA-6EB2-AB21-DE91B0839B7E}"/>
          </ac:graphicFrameMkLst>
        </pc:graphicFrameChg>
        <pc:picChg chg="add mod">
          <ac:chgData name="Efrain Garcia Venegas" userId="S::efrain.garciav@ssf.gov.co::bf4460a4-3c18-4741-a0ee-179b8b8336ba" providerId="AD" clId="Web-{38F72F87-A569-92C0-4767-E0CA9EC267E5}" dt="2025-11-27T15:57:54.449" v="282" actId="14100"/>
          <ac:picMkLst>
            <pc:docMk/>
            <pc:sldMk cId="1011742588" sldId="276"/>
            <ac:picMk id="10" creationId="{40A04BF7-76A5-00A7-7106-D1968B111D67}"/>
          </ac:picMkLst>
        </pc:picChg>
        <pc:cxnChg chg="del">
          <ac:chgData name="Efrain Garcia Venegas" userId="S::efrain.garciav@ssf.gov.co::bf4460a4-3c18-4741-a0ee-179b8b8336ba" providerId="AD" clId="Web-{38F72F87-A569-92C0-4767-E0CA9EC267E5}" dt="2025-11-27T16:01:06.170" v="354"/>
          <ac:cxnSpMkLst>
            <pc:docMk/>
            <pc:sldMk cId="1011742588" sldId="276"/>
            <ac:cxnSpMk id="7" creationId="{3815B607-4411-4332-B9B5-FA3E1FB81607}"/>
          </ac:cxnSpMkLst>
        </pc:cxnChg>
      </pc:sldChg>
      <pc:sldChg chg="delSp modSp add mod replId modClrScheme chgLayout">
        <pc:chgData name="Efrain Garcia Venegas" userId="S::efrain.garciav@ssf.gov.co::bf4460a4-3c18-4741-a0ee-179b8b8336ba" providerId="AD" clId="Web-{38F72F87-A569-92C0-4767-E0CA9EC267E5}" dt="2025-11-27T19:31:31.463" v="2121"/>
        <pc:sldMkLst>
          <pc:docMk/>
          <pc:sldMk cId="317892954" sldId="277"/>
        </pc:sldMkLst>
        <pc:spChg chg="del">
          <ac:chgData name="Efrain Garcia Venegas" userId="S::efrain.garciav@ssf.gov.co::bf4460a4-3c18-4741-a0ee-179b8b8336ba" providerId="AD" clId="Web-{38F72F87-A569-92C0-4767-E0CA9EC267E5}" dt="2025-11-27T16:42:53.380" v="640"/>
          <ac:spMkLst>
            <pc:docMk/>
            <pc:sldMk cId="317892954" sldId="277"/>
            <ac:spMk id="2" creationId="{A14433C3-D595-527E-D225-23A45AE3A75D}"/>
          </ac:spMkLst>
        </pc:spChg>
        <pc:spChg chg="mod ord">
          <ac:chgData name="Efrain Garcia Venegas" userId="S::efrain.garciav@ssf.gov.co::bf4460a4-3c18-4741-a0ee-179b8b8336ba" providerId="AD" clId="Web-{38F72F87-A569-92C0-4767-E0CA9EC267E5}" dt="2025-11-27T19:31:31.463" v="2121"/>
          <ac:spMkLst>
            <pc:docMk/>
            <pc:sldMk cId="317892954" sldId="277"/>
            <ac:spMk id="3" creationId="{5CC491FF-AB8A-C341-B2E0-2A24D244D16A}"/>
          </ac:spMkLst>
        </pc:spChg>
        <pc:cxnChg chg="del">
          <ac:chgData name="Efrain Garcia Venegas" userId="S::efrain.garciav@ssf.gov.co::bf4460a4-3c18-4741-a0ee-179b8b8336ba" providerId="AD" clId="Web-{38F72F87-A569-92C0-4767-E0CA9EC267E5}" dt="2025-11-27T16:43:03.083" v="647"/>
          <ac:cxnSpMkLst>
            <pc:docMk/>
            <pc:sldMk cId="317892954" sldId="277"/>
            <ac:cxnSpMk id="7" creationId="{73B5146A-5A33-5480-5181-0E5E41AB788D}"/>
          </ac:cxnSpMkLst>
        </pc:cxnChg>
      </pc:sldChg>
      <pc:sldChg chg="addSp delSp modSp add del replId">
        <pc:chgData name="Efrain Garcia Venegas" userId="S::efrain.garciav@ssf.gov.co::bf4460a4-3c18-4741-a0ee-179b8b8336ba" providerId="AD" clId="Web-{38F72F87-A569-92C0-4767-E0CA9EC267E5}" dt="2025-11-27T17:29:29.070" v="1408"/>
        <pc:sldMkLst>
          <pc:docMk/>
          <pc:sldMk cId="4067828606" sldId="278"/>
        </pc:sldMkLst>
        <pc:spChg chg="del">
          <ac:chgData name="Efrain Garcia Venegas" userId="S::efrain.garciav@ssf.gov.co::bf4460a4-3c18-4741-a0ee-179b8b8336ba" providerId="AD" clId="Web-{38F72F87-A569-92C0-4767-E0CA9EC267E5}" dt="2025-11-27T16:55:59.442" v="796"/>
          <ac:spMkLst>
            <pc:docMk/>
            <pc:sldMk cId="4067828606" sldId="278"/>
            <ac:spMk id="2" creationId="{8E6972F9-FC65-4BD8-E9C9-7C6328031B86}"/>
          </ac:spMkLst>
        </pc:spChg>
        <pc:spChg chg="mod">
          <ac:chgData name="Efrain Garcia Venegas" userId="S::efrain.garciav@ssf.gov.co::bf4460a4-3c18-4741-a0ee-179b8b8336ba" providerId="AD" clId="Web-{38F72F87-A569-92C0-4767-E0CA9EC267E5}" dt="2025-11-27T17:27:18.410" v="1396" actId="20577"/>
          <ac:spMkLst>
            <pc:docMk/>
            <pc:sldMk cId="4067828606" sldId="278"/>
            <ac:spMk id="3" creationId="{1CA2C622-BFBA-086F-0D81-65EBBE2D5A1B}"/>
          </ac:spMkLst>
        </pc:spChg>
        <pc:graphicFrameChg chg="add del mod">
          <ac:chgData name="Efrain Garcia Venegas" userId="S::efrain.garciav@ssf.gov.co::bf4460a4-3c18-4741-a0ee-179b8b8336ba" providerId="AD" clId="Web-{38F72F87-A569-92C0-4767-E0CA9EC267E5}" dt="2025-11-27T17:04:14.489" v="1027"/>
          <ac:graphicFrameMkLst>
            <pc:docMk/>
            <pc:sldMk cId="4067828606" sldId="278"/>
            <ac:graphicFrameMk id="6" creationId="{33EF09D0-A62A-B184-BC55-9407BC27F34B}"/>
          </ac:graphicFrameMkLst>
        </pc:graphicFrameChg>
        <pc:graphicFrameChg chg="add del mod modGraphic">
          <ac:chgData name="Efrain Garcia Venegas" userId="S::efrain.garciav@ssf.gov.co::bf4460a4-3c18-4741-a0ee-179b8b8336ba" providerId="AD" clId="Web-{38F72F87-A569-92C0-4767-E0CA9EC267E5}" dt="2025-11-27T17:14:01.974" v="1177"/>
          <ac:graphicFrameMkLst>
            <pc:docMk/>
            <pc:sldMk cId="4067828606" sldId="278"/>
            <ac:graphicFrameMk id="8" creationId="{3AFDBA2A-9011-372C-E451-3F025CC1C709}"/>
          </ac:graphicFrameMkLst>
        </pc:graphicFrameChg>
        <pc:cxnChg chg="del">
          <ac:chgData name="Efrain Garcia Venegas" userId="S::efrain.garciav@ssf.gov.co::bf4460a4-3c18-4741-a0ee-179b8b8336ba" providerId="AD" clId="Web-{38F72F87-A569-92C0-4767-E0CA9EC267E5}" dt="2025-11-27T16:55:56.926" v="795"/>
          <ac:cxnSpMkLst>
            <pc:docMk/>
            <pc:sldMk cId="4067828606" sldId="278"/>
            <ac:cxnSpMk id="7" creationId="{0EDB04C3-80A0-6A27-FE60-F148C4D235A4}"/>
          </ac:cxnSpMkLst>
        </pc:cxnChg>
      </pc:sldChg>
      <pc:sldChg chg="modSp add del replId">
        <pc:chgData name="Efrain Garcia Venegas" userId="S::efrain.garciav@ssf.gov.co::bf4460a4-3c18-4741-a0ee-179b8b8336ba" providerId="AD" clId="Web-{38F72F87-A569-92C0-4767-E0CA9EC267E5}" dt="2025-11-27T17:29:29.070" v="1406"/>
        <pc:sldMkLst>
          <pc:docMk/>
          <pc:sldMk cId="3011713883" sldId="279"/>
        </pc:sldMkLst>
        <pc:spChg chg="mod">
          <ac:chgData name="Efrain Garcia Venegas" userId="S::efrain.garciav@ssf.gov.co::bf4460a4-3c18-4741-a0ee-179b8b8336ba" providerId="AD" clId="Web-{38F72F87-A569-92C0-4767-E0CA9EC267E5}" dt="2025-11-27T17:27:44.004" v="1401" actId="20577"/>
          <ac:spMkLst>
            <pc:docMk/>
            <pc:sldMk cId="3011713883" sldId="279"/>
            <ac:spMk id="3" creationId="{E813A3B5-078E-84F4-5BDF-A31B1C50A9C9}"/>
          </ac:spMkLst>
        </pc:spChg>
        <pc:graphicFrameChg chg="mod modGraphic">
          <ac:chgData name="Efrain Garcia Venegas" userId="S::efrain.garciav@ssf.gov.co::bf4460a4-3c18-4741-a0ee-179b8b8336ba" providerId="AD" clId="Web-{38F72F87-A569-92C0-4767-E0CA9EC267E5}" dt="2025-11-27T17:27:49.707" v="1402" actId="1076"/>
          <ac:graphicFrameMkLst>
            <pc:docMk/>
            <pc:sldMk cId="3011713883" sldId="279"/>
            <ac:graphicFrameMk id="8" creationId="{8F258FBA-255A-227F-FAA7-B4247C8663A4}"/>
          </ac:graphicFrameMkLst>
        </pc:graphicFrameChg>
      </pc:sldChg>
      <pc:sldChg chg="modSp add del replId">
        <pc:chgData name="Efrain Garcia Venegas" userId="S::efrain.garciav@ssf.gov.co::bf4460a4-3c18-4741-a0ee-179b8b8336ba" providerId="AD" clId="Web-{38F72F87-A569-92C0-4767-E0CA9EC267E5}" dt="2025-11-27T17:29:29.070" v="1407"/>
        <pc:sldMkLst>
          <pc:docMk/>
          <pc:sldMk cId="2754268680" sldId="280"/>
        </pc:sldMkLst>
        <pc:spChg chg="mod">
          <ac:chgData name="Efrain Garcia Venegas" userId="S::efrain.garciav@ssf.gov.co::bf4460a4-3c18-4741-a0ee-179b8b8336ba" providerId="AD" clId="Web-{38F72F87-A569-92C0-4767-E0CA9EC267E5}" dt="2025-11-27T17:27:35.801" v="1399" actId="20577"/>
          <ac:spMkLst>
            <pc:docMk/>
            <pc:sldMk cId="2754268680" sldId="280"/>
            <ac:spMk id="3" creationId="{7DC5A2BF-CAF2-E1EF-AF47-F921DCBF5F42}"/>
          </ac:spMkLst>
        </pc:spChg>
        <pc:graphicFrameChg chg="mod">
          <ac:chgData name="Efrain Garcia Venegas" userId="S::efrain.garciav@ssf.gov.co::bf4460a4-3c18-4741-a0ee-179b8b8336ba" providerId="AD" clId="Web-{38F72F87-A569-92C0-4767-E0CA9EC267E5}" dt="2025-11-27T17:27:29.785" v="1397" actId="1076"/>
          <ac:graphicFrameMkLst>
            <pc:docMk/>
            <pc:sldMk cId="2754268680" sldId="280"/>
            <ac:graphicFrameMk id="8" creationId="{E6ED152D-F3B6-C723-31E2-6E07AE5E42D6}"/>
          </ac:graphicFrameMkLst>
        </pc:graphicFrameChg>
      </pc:sldChg>
      <pc:sldChg chg="modSp add mod replId modClrScheme chgLayout">
        <pc:chgData name="Efrain Garcia Venegas" userId="S::efrain.garciav@ssf.gov.co::bf4460a4-3c18-4741-a0ee-179b8b8336ba" providerId="AD" clId="Web-{38F72F87-A569-92C0-4767-E0CA9EC267E5}" dt="2025-11-27T19:31:31.463" v="2121"/>
        <pc:sldMkLst>
          <pc:docMk/>
          <pc:sldMk cId="90371535" sldId="281"/>
        </pc:sldMkLst>
        <pc:spChg chg="mod ord">
          <ac:chgData name="Efrain Garcia Venegas" userId="S::efrain.garciav@ssf.gov.co::bf4460a4-3c18-4741-a0ee-179b8b8336ba" providerId="AD" clId="Web-{38F72F87-A569-92C0-4767-E0CA9EC267E5}" dt="2025-11-27T19:31:31.463" v="2121"/>
          <ac:spMkLst>
            <pc:docMk/>
            <pc:sldMk cId="90371535" sldId="281"/>
            <ac:spMk id="3" creationId="{059C47E0-8736-BA7F-6219-2914B1AB2BB2}"/>
          </ac:spMkLst>
        </pc:spChg>
        <pc:graphicFrameChg chg="mod modGraphic">
          <ac:chgData name="Efrain Garcia Venegas" userId="S::efrain.garciav@ssf.gov.co::bf4460a4-3c18-4741-a0ee-179b8b8336ba" providerId="AD" clId="Web-{38F72F87-A569-92C0-4767-E0CA9EC267E5}" dt="2025-11-27T17:46:50.839" v="1656"/>
          <ac:graphicFrameMkLst>
            <pc:docMk/>
            <pc:sldMk cId="90371535" sldId="281"/>
            <ac:graphicFrameMk id="8" creationId="{4CA0DAEF-4C8C-F7EC-AF8E-052AD93A6094}"/>
          </ac:graphicFrameMkLst>
        </pc:graphicFrameChg>
      </pc:sldChg>
      <pc:sldChg chg="modSp add mod replId modClrScheme chgLayout">
        <pc:chgData name="Efrain Garcia Venegas" userId="S::efrain.garciav@ssf.gov.co::bf4460a4-3c18-4741-a0ee-179b8b8336ba" providerId="AD" clId="Web-{38F72F87-A569-92C0-4767-E0CA9EC267E5}" dt="2025-11-27T19:31:31.463" v="2121"/>
        <pc:sldMkLst>
          <pc:docMk/>
          <pc:sldMk cId="3313152758" sldId="282"/>
        </pc:sldMkLst>
        <pc:spChg chg="mod ord">
          <ac:chgData name="Efrain Garcia Venegas" userId="S::efrain.garciav@ssf.gov.co::bf4460a4-3c18-4741-a0ee-179b8b8336ba" providerId="AD" clId="Web-{38F72F87-A569-92C0-4767-E0CA9EC267E5}" dt="2025-11-27T19:31:31.463" v="2121"/>
          <ac:spMkLst>
            <pc:docMk/>
            <pc:sldMk cId="3313152758" sldId="282"/>
            <ac:spMk id="3" creationId="{F062B6E1-CE8E-F5EC-82FF-EE079E4F681E}"/>
          </ac:spMkLst>
        </pc:spChg>
        <pc:graphicFrameChg chg="mod modGraphic">
          <ac:chgData name="Efrain Garcia Venegas" userId="S::efrain.garciav@ssf.gov.co::bf4460a4-3c18-4741-a0ee-179b8b8336ba" providerId="AD" clId="Web-{38F72F87-A569-92C0-4767-E0CA9EC267E5}" dt="2025-11-27T17:36:09.329" v="1494"/>
          <ac:graphicFrameMkLst>
            <pc:docMk/>
            <pc:sldMk cId="3313152758" sldId="282"/>
            <ac:graphicFrameMk id="8" creationId="{5FD406A0-4F83-FE5B-6008-3092C50D0C0C}"/>
          </ac:graphicFrameMkLst>
        </pc:graphicFrameChg>
      </pc:sldChg>
      <pc:sldChg chg="modSp add mod replId modClrScheme chgLayout">
        <pc:chgData name="Efrain Garcia Venegas" userId="S::efrain.garciav@ssf.gov.co::bf4460a4-3c18-4741-a0ee-179b8b8336ba" providerId="AD" clId="Web-{38F72F87-A569-92C0-4767-E0CA9EC267E5}" dt="2025-11-27T19:31:31.463" v="2121"/>
        <pc:sldMkLst>
          <pc:docMk/>
          <pc:sldMk cId="642358531" sldId="283"/>
        </pc:sldMkLst>
        <pc:spChg chg="mod ord">
          <ac:chgData name="Efrain Garcia Venegas" userId="S::efrain.garciav@ssf.gov.co::bf4460a4-3c18-4741-a0ee-179b8b8336ba" providerId="AD" clId="Web-{38F72F87-A569-92C0-4767-E0CA9EC267E5}" dt="2025-11-27T19:31:31.463" v="2121"/>
          <ac:spMkLst>
            <pc:docMk/>
            <pc:sldMk cId="642358531" sldId="283"/>
            <ac:spMk id="3" creationId="{DA274779-DF8F-3081-C1C5-79BB4B99A585}"/>
          </ac:spMkLst>
        </pc:spChg>
      </pc:sldChg>
      <pc:sldChg chg="modSp add mod replId modClrScheme chgLayout">
        <pc:chgData name="Efrain Garcia Venegas" userId="S::efrain.garciav@ssf.gov.co::bf4460a4-3c18-4741-a0ee-179b8b8336ba" providerId="AD" clId="Web-{38F72F87-A569-92C0-4767-E0CA9EC267E5}" dt="2025-11-27T19:50:12.250" v="2171" actId="14100"/>
        <pc:sldMkLst>
          <pc:docMk/>
          <pc:sldMk cId="3649069561" sldId="284"/>
        </pc:sldMkLst>
        <pc:spChg chg="mod ord">
          <ac:chgData name="Efrain Garcia Venegas" userId="S::efrain.garciav@ssf.gov.co::bf4460a4-3c18-4741-a0ee-179b8b8336ba" providerId="AD" clId="Web-{38F72F87-A569-92C0-4767-E0CA9EC267E5}" dt="2025-11-27T19:31:31.463" v="2121"/>
          <ac:spMkLst>
            <pc:docMk/>
            <pc:sldMk cId="3649069561" sldId="284"/>
            <ac:spMk id="2" creationId="{862F2447-364B-576A-E484-C20F3A11741D}"/>
          </ac:spMkLst>
        </pc:spChg>
        <pc:spChg chg="mod ord">
          <ac:chgData name="Efrain Garcia Venegas" userId="S::efrain.garciav@ssf.gov.co::bf4460a4-3c18-4741-a0ee-179b8b8336ba" providerId="AD" clId="Web-{38F72F87-A569-92C0-4767-E0CA9EC267E5}" dt="2025-11-27T19:50:12.250" v="2171" actId="14100"/>
          <ac:spMkLst>
            <pc:docMk/>
            <pc:sldMk cId="3649069561" sldId="284"/>
            <ac:spMk id="3" creationId="{515E724B-1173-244E-1877-8A1580BCF3B5}"/>
          </ac:spMkLst>
        </pc:spChg>
      </pc:sldChg>
      <pc:sldChg chg="modSp add mod replId modClrScheme chgLayout">
        <pc:chgData name="Efrain Garcia Venegas" userId="S::efrain.garciav@ssf.gov.co::bf4460a4-3c18-4741-a0ee-179b8b8336ba" providerId="AD" clId="Web-{38F72F87-A569-92C0-4767-E0CA9EC267E5}" dt="2025-11-27T19:52:40.080" v="2178" actId="20577"/>
        <pc:sldMkLst>
          <pc:docMk/>
          <pc:sldMk cId="3638684044" sldId="285"/>
        </pc:sldMkLst>
        <pc:spChg chg="mod ord">
          <ac:chgData name="Efrain Garcia Venegas" userId="S::efrain.garciav@ssf.gov.co::bf4460a4-3c18-4741-a0ee-179b8b8336ba" providerId="AD" clId="Web-{38F72F87-A569-92C0-4767-E0CA9EC267E5}" dt="2025-11-27T19:31:31.463" v="2121"/>
          <ac:spMkLst>
            <pc:docMk/>
            <pc:sldMk cId="3638684044" sldId="285"/>
            <ac:spMk id="2" creationId="{7B297245-CFF1-9A87-2F5A-671AC7FF16F2}"/>
          </ac:spMkLst>
        </pc:spChg>
        <pc:spChg chg="mod ord">
          <ac:chgData name="Efrain Garcia Venegas" userId="S::efrain.garciav@ssf.gov.co::bf4460a4-3c18-4741-a0ee-179b8b8336ba" providerId="AD" clId="Web-{38F72F87-A569-92C0-4767-E0CA9EC267E5}" dt="2025-11-27T19:52:40.080" v="2178" actId="20577"/>
          <ac:spMkLst>
            <pc:docMk/>
            <pc:sldMk cId="3638684044" sldId="285"/>
            <ac:spMk id="3" creationId="{B6F14DF8-657A-0972-499D-F56B5AF56B2D}"/>
          </ac:spMkLst>
        </pc:spChg>
      </pc:sldChg>
      <pc:sldMasterChg chg="del delSldLayout">
        <pc:chgData name="Efrain Garcia Venegas" userId="S::efrain.garciav@ssf.gov.co::bf4460a4-3c18-4741-a0ee-179b8b8336ba" providerId="AD" clId="Web-{38F72F87-A569-92C0-4767-E0CA9EC267E5}" dt="2025-11-27T19:31:31.463" v="2121"/>
        <pc:sldMasterMkLst>
          <pc:docMk/>
          <pc:sldMasterMk cId="2632744643" sldId="2147483648"/>
        </pc:sldMasterMkLst>
        <pc:sldLayoutChg chg="del">
          <pc:chgData name="Efrain Garcia Venegas" userId="S::efrain.garciav@ssf.gov.co::bf4460a4-3c18-4741-a0ee-179b8b8336ba" providerId="AD" clId="Web-{38F72F87-A569-92C0-4767-E0CA9EC267E5}" dt="2025-11-27T19:31:31.463" v="2121"/>
          <pc:sldLayoutMkLst>
            <pc:docMk/>
            <pc:sldMasterMk cId="2632744643" sldId="2147483648"/>
            <pc:sldLayoutMk cId="1661055660" sldId="2147483649"/>
          </pc:sldLayoutMkLst>
        </pc:sldLayoutChg>
        <pc:sldLayoutChg chg="del">
          <pc:chgData name="Efrain Garcia Venegas" userId="S::efrain.garciav@ssf.gov.co::bf4460a4-3c18-4741-a0ee-179b8b8336ba" providerId="AD" clId="Web-{38F72F87-A569-92C0-4767-E0CA9EC267E5}" dt="2025-11-27T19:31:31.463" v="2121"/>
          <pc:sldLayoutMkLst>
            <pc:docMk/>
            <pc:sldMasterMk cId="2632744643" sldId="2147483648"/>
            <pc:sldLayoutMk cId="1198241507" sldId="2147483650"/>
          </pc:sldLayoutMkLst>
        </pc:sldLayoutChg>
        <pc:sldLayoutChg chg="del">
          <pc:chgData name="Efrain Garcia Venegas" userId="S::efrain.garciav@ssf.gov.co::bf4460a4-3c18-4741-a0ee-179b8b8336ba" providerId="AD" clId="Web-{38F72F87-A569-92C0-4767-E0CA9EC267E5}" dt="2025-11-27T19:31:31.463" v="2121"/>
          <pc:sldLayoutMkLst>
            <pc:docMk/>
            <pc:sldMasterMk cId="2632744643" sldId="2147483648"/>
            <pc:sldLayoutMk cId="3401192011" sldId="2147483651"/>
          </pc:sldLayoutMkLst>
        </pc:sldLayoutChg>
        <pc:sldLayoutChg chg="del">
          <pc:chgData name="Efrain Garcia Venegas" userId="S::efrain.garciav@ssf.gov.co::bf4460a4-3c18-4741-a0ee-179b8b8336ba" providerId="AD" clId="Web-{38F72F87-A569-92C0-4767-E0CA9EC267E5}" dt="2025-11-27T19:31:31.463" v="2121"/>
          <pc:sldLayoutMkLst>
            <pc:docMk/>
            <pc:sldMasterMk cId="2632744643" sldId="2147483648"/>
            <pc:sldLayoutMk cId="3421592012" sldId="2147483652"/>
          </pc:sldLayoutMkLst>
        </pc:sldLayoutChg>
        <pc:sldLayoutChg chg="del">
          <pc:chgData name="Efrain Garcia Venegas" userId="S::efrain.garciav@ssf.gov.co::bf4460a4-3c18-4741-a0ee-179b8b8336ba" providerId="AD" clId="Web-{38F72F87-A569-92C0-4767-E0CA9EC267E5}" dt="2025-11-27T19:31:31.463" v="2121"/>
          <pc:sldLayoutMkLst>
            <pc:docMk/>
            <pc:sldMasterMk cId="2632744643" sldId="2147483648"/>
            <pc:sldLayoutMk cId="2461164869" sldId="2147483653"/>
          </pc:sldLayoutMkLst>
        </pc:sldLayoutChg>
        <pc:sldLayoutChg chg="del">
          <pc:chgData name="Efrain Garcia Venegas" userId="S::efrain.garciav@ssf.gov.co::bf4460a4-3c18-4741-a0ee-179b8b8336ba" providerId="AD" clId="Web-{38F72F87-A569-92C0-4767-E0CA9EC267E5}" dt="2025-11-27T19:31:31.463" v="2121"/>
          <pc:sldLayoutMkLst>
            <pc:docMk/>
            <pc:sldMasterMk cId="2632744643" sldId="2147483648"/>
            <pc:sldLayoutMk cId="4092183767" sldId="2147483654"/>
          </pc:sldLayoutMkLst>
        </pc:sldLayoutChg>
        <pc:sldLayoutChg chg="del">
          <pc:chgData name="Efrain Garcia Venegas" userId="S::efrain.garciav@ssf.gov.co::bf4460a4-3c18-4741-a0ee-179b8b8336ba" providerId="AD" clId="Web-{38F72F87-A569-92C0-4767-E0CA9EC267E5}" dt="2025-11-27T19:31:31.463" v="2121"/>
          <pc:sldLayoutMkLst>
            <pc:docMk/>
            <pc:sldMasterMk cId="2632744643" sldId="2147483648"/>
            <pc:sldLayoutMk cId="3413640615" sldId="2147483655"/>
          </pc:sldLayoutMkLst>
        </pc:sldLayoutChg>
        <pc:sldLayoutChg chg="del">
          <pc:chgData name="Efrain Garcia Venegas" userId="S::efrain.garciav@ssf.gov.co::bf4460a4-3c18-4741-a0ee-179b8b8336ba" providerId="AD" clId="Web-{38F72F87-A569-92C0-4767-E0CA9EC267E5}" dt="2025-11-27T19:31:31.463" v="2121"/>
          <pc:sldLayoutMkLst>
            <pc:docMk/>
            <pc:sldMasterMk cId="2632744643" sldId="2147483648"/>
            <pc:sldLayoutMk cId="1912164550" sldId="2147483656"/>
          </pc:sldLayoutMkLst>
        </pc:sldLayoutChg>
        <pc:sldLayoutChg chg="del">
          <pc:chgData name="Efrain Garcia Venegas" userId="S::efrain.garciav@ssf.gov.co::bf4460a4-3c18-4741-a0ee-179b8b8336ba" providerId="AD" clId="Web-{38F72F87-A569-92C0-4767-E0CA9EC267E5}" dt="2025-11-27T19:31:31.463" v="2121"/>
          <pc:sldLayoutMkLst>
            <pc:docMk/>
            <pc:sldMasterMk cId="2632744643" sldId="2147483648"/>
            <pc:sldLayoutMk cId="2374293085" sldId="2147483657"/>
          </pc:sldLayoutMkLst>
        </pc:sldLayoutChg>
        <pc:sldLayoutChg chg="del">
          <pc:chgData name="Efrain Garcia Venegas" userId="S::efrain.garciav@ssf.gov.co::bf4460a4-3c18-4741-a0ee-179b8b8336ba" providerId="AD" clId="Web-{38F72F87-A569-92C0-4767-E0CA9EC267E5}" dt="2025-11-27T19:31:31.463" v="2121"/>
          <pc:sldLayoutMkLst>
            <pc:docMk/>
            <pc:sldMasterMk cId="2632744643" sldId="2147483648"/>
            <pc:sldLayoutMk cId="871540388" sldId="2147483658"/>
          </pc:sldLayoutMkLst>
        </pc:sldLayoutChg>
        <pc:sldLayoutChg chg="del">
          <pc:chgData name="Efrain Garcia Venegas" userId="S::efrain.garciav@ssf.gov.co::bf4460a4-3c18-4741-a0ee-179b8b8336ba" providerId="AD" clId="Web-{38F72F87-A569-92C0-4767-E0CA9EC267E5}" dt="2025-11-27T19:31:31.463" v="2121"/>
          <pc:sldLayoutMkLst>
            <pc:docMk/>
            <pc:sldMasterMk cId="2632744643" sldId="2147483648"/>
            <pc:sldLayoutMk cId="2580454823" sldId="2147483659"/>
          </pc:sldLayoutMkLst>
        </pc:sldLayoutChg>
        <pc:sldLayoutChg chg="del">
          <pc:chgData name="Efrain Garcia Venegas" userId="S::efrain.garciav@ssf.gov.co::bf4460a4-3c18-4741-a0ee-179b8b8336ba" providerId="AD" clId="Web-{38F72F87-A569-92C0-4767-E0CA9EC267E5}" dt="2025-11-27T19:31:31.463" v="2121"/>
          <pc:sldLayoutMkLst>
            <pc:docMk/>
            <pc:sldMasterMk cId="2632744643" sldId="2147483648"/>
            <pc:sldLayoutMk cId="1278616215" sldId="2147483660"/>
          </pc:sldLayoutMkLst>
        </pc:sldLayoutChg>
      </pc:sldMasterChg>
      <pc:sldMasterChg chg="add addSldLayout modSldLayout">
        <pc:chgData name="Efrain Garcia Venegas" userId="S::efrain.garciav@ssf.gov.co::bf4460a4-3c18-4741-a0ee-179b8b8336ba" providerId="AD" clId="Web-{38F72F87-A569-92C0-4767-E0CA9EC267E5}" dt="2025-11-27T19:31:31.463" v="2121"/>
        <pc:sldMasterMkLst>
          <pc:docMk/>
          <pc:sldMasterMk cId="3679666722" sldId="2147483661"/>
        </pc:sldMasterMkLst>
        <pc:sldLayoutChg chg="add mod replId">
          <pc:chgData name="Efrain Garcia Venegas" userId="S::efrain.garciav@ssf.gov.co::bf4460a4-3c18-4741-a0ee-179b8b8336ba" providerId="AD" clId="Web-{38F72F87-A569-92C0-4767-E0CA9EC267E5}" dt="2025-11-27T19:31:31.463" v="2121"/>
          <pc:sldLayoutMkLst>
            <pc:docMk/>
            <pc:sldMasterMk cId="3679666722" sldId="2147483661"/>
            <pc:sldLayoutMk cId="3516241965" sldId="2147483662"/>
          </pc:sldLayoutMkLst>
        </pc:sldLayoutChg>
        <pc:sldLayoutChg chg="add mod replId">
          <pc:chgData name="Efrain Garcia Venegas" userId="S::efrain.garciav@ssf.gov.co::bf4460a4-3c18-4741-a0ee-179b8b8336ba" providerId="AD" clId="Web-{38F72F87-A569-92C0-4767-E0CA9EC267E5}" dt="2025-11-27T19:31:31.463" v="2121"/>
          <pc:sldLayoutMkLst>
            <pc:docMk/>
            <pc:sldMasterMk cId="3679666722" sldId="2147483661"/>
            <pc:sldLayoutMk cId="2192333025" sldId="2147483663"/>
          </pc:sldLayoutMkLst>
        </pc:sldLayoutChg>
        <pc:sldLayoutChg chg="add mod replId">
          <pc:chgData name="Efrain Garcia Venegas" userId="S::efrain.garciav@ssf.gov.co::bf4460a4-3c18-4741-a0ee-179b8b8336ba" providerId="AD" clId="Web-{38F72F87-A569-92C0-4767-E0CA9EC267E5}" dt="2025-11-27T19:31:31.463" v="2121"/>
          <pc:sldLayoutMkLst>
            <pc:docMk/>
            <pc:sldMasterMk cId="3679666722" sldId="2147483661"/>
            <pc:sldLayoutMk cId="245782101" sldId="2147483664"/>
          </pc:sldLayoutMkLst>
        </pc:sldLayoutChg>
        <pc:sldLayoutChg chg="add mod replId">
          <pc:chgData name="Efrain Garcia Venegas" userId="S::efrain.garciav@ssf.gov.co::bf4460a4-3c18-4741-a0ee-179b8b8336ba" providerId="AD" clId="Web-{38F72F87-A569-92C0-4767-E0CA9EC267E5}" dt="2025-11-27T19:31:31.463" v="2121"/>
          <pc:sldLayoutMkLst>
            <pc:docMk/>
            <pc:sldMasterMk cId="3679666722" sldId="2147483661"/>
            <pc:sldLayoutMk cId="2559768277" sldId="2147483665"/>
          </pc:sldLayoutMkLst>
        </pc:sldLayoutChg>
        <pc:sldLayoutChg chg="add mod replId">
          <pc:chgData name="Efrain Garcia Venegas" userId="S::efrain.garciav@ssf.gov.co::bf4460a4-3c18-4741-a0ee-179b8b8336ba" providerId="AD" clId="Web-{38F72F87-A569-92C0-4767-E0CA9EC267E5}" dt="2025-11-27T19:31:31.463" v="2121"/>
          <pc:sldLayoutMkLst>
            <pc:docMk/>
            <pc:sldMasterMk cId="3679666722" sldId="2147483661"/>
            <pc:sldLayoutMk cId="2191780655" sldId="2147483666"/>
          </pc:sldLayoutMkLst>
        </pc:sldLayoutChg>
        <pc:sldLayoutChg chg="add mod replId">
          <pc:chgData name="Efrain Garcia Venegas" userId="S::efrain.garciav@ssf.gov.co::bf4460a4-3c18-4741-a0ee-179b8b8336ba" providerId="AD" clId="Web-{38F72F87-A569-92C0-4767-E0CA9EC267E5}" dt="2025-11-27T19:31:31.463" v="2121"/>
          <pc:sldLayoutMkLst>
            <pc:docMk/>
            <pc:sldMasterMk cId="3679666722" sldId="2147483661"/>
            <pc:sldLayoutMk cId="1705729773" sldId="2147483667"/>
          </pc:sldLayoutMkLst>
        </pc:sldLayoutChg>
        <pc:sldLayoutChg chg="add mod replId">
          <pc:chgData name="Efrain Garcia Venegas" userId="S::efrain.garciav@ssf.gov.co::bf4460a4-3c18-4741-a0ee-179b8b8336ba" providerId="AD" clId="Web-{38F72F87-A569-92C0-4767-E0CA9EC267E5}" dt="2025-11-27T19:31:31.463" v="2121"/>
          <pc:sldLayoutMkLst>
            <pc:docMk/>
            <pc:sldMasterMk cId="3679666722" sldId="2147483661"/>
            <pc:sldLayoutMk cId="2299571372" sldId="2147483668"/>
          </pc:sldLayoutMkLst>
        </pc:sldLayoutChg>
        <pc:sldLayoutChg chg="add mod replId">
          <pc:chgData name="Efrain Garcia Venegas" userId="S::efrain.garciav@ssf.gov.co::bf4460a4-3c18-4741-a0ee-179b8b8336ba" providerId="AD" clId="Web-{38F72F87-A569-92C0-4767-E0CA9EC267E5}" dt="2025-11-27T19:31:31.463" v="2121"/>
          <pc:sldLayoutMkLst>
            <pc:docMk/>
            <pc:sldMasterMk cId="3679666722" sldId="2147483661"/>
            <pc:sldLayoutMk cId="1201071032" sldId="2147483669"/>
          </pc:sldLayoutMkLst>
        </pc:sldLayoutChg>
        <pc:sldLayoutChg chg="add mod replId">
          <pc:chgData name="Efrain Garcia Venegas" userId="S::efrain.garciav@ssf.gov.co::bf4460a4-3c18-4741-a0ee-179b8b8336ba" providerId="AD" clId="Web-{38F72F87-A569-92C0-4767-E0CA9EC267E5}" dt="2025-11-27T19:31:31.463" v="2121"/>
          <pc:sldLayoutMkLst>
            <pc:docMk/>
            <pc:sldMasterMk cId="3679666722" sldId="2147483661"/>
            <pc:sldLayoutMk cId="3941430959" sldId="2147483670"/>
          </pc:sldLayoutMkLst>
        </pc:sldLayoutChg>
        <pc:sldLayoutChg chg="add mod replId">
          <pc:chgData name="Efrain Garcia Venegas" userId="S::efrain.garciav@ssf.gov.co::bf4460a4-3c18-4741-a0ee-179b8b8336ba" providerId="AD" clId="Web-{38F72F87-A569-92C0-4767-E0CA9EC267E5}" dt="2025-11-27T19:31:31.463" v="2121"/>
          <pc:sldLayoutMkLst>
            <pc:docMk/>
            <pc:sldMasterMk cId="3679666722" sldId="2147483661"/>
            <pc:sldLayoutMk cId="2028158417" sldId="2147483671"/>
          </pc:sldLayoutMkLst>
        </pc:sldLayoutChg>
        <pc:sldLayoutChg chg="add mod replId">
          <pc:chgData name="Efrain Garcia Venegas" userId="S::efrain.garciav@ssf.gov.co::bf4460a4-3c18-4741-a0ee-179b8b8336ba" providerId="AD" clId="Web-{38F72F87-A569-92C0-4767-E0CA9EC267E5}" dt="2025-11-27T19:31:31.463" v="2121"/>
          <pc:sldLayoutMkLst>
            <pc:docMk/>
            <pc:sldMasterMk cId="3679666722" sldId="2147483661"/>
            <pc:sldLayoutMk cId="1295293628" sldId="2147483672"/>
          </pc:sldLayoutMkLst>
        </pc:sldLayoutChg>
        <pc:sldLayoutChg chg="add mod replId">
          <pc:chgData name="Efrain Garcia Venegas" userId="S::efrain.garciav@ssf.gov.co::bf4460a4-3c18-4741-a0ee-179b8b8336ba" providerId="AD" clId="Web-{38F72F87-A569-92C0-4767-E0CA9EC267E5}" dt="2025-11-27T19:31:31.463" v="2121"/>
          <pc:sldLayoutMkLst>
            <pc:docMk/>
            <pc:sldMasterMk cId="3679666722" sldId="2147483661"/>
            <pc:sldLayoutMk cId="1436710408" sldId="2147483673"/>
          </pc:sldLayoutMkLst>
        </pc:sldLayoutChg>
      </pc:sldMasterChg>
    </pc:docChg>
  </pc:docChgLst>
  <pc:docChgLst>
    <pc:chgData name="Efrain Garcia Venegas" userId="S::efrain.garciav@ssf.gov.co::bf4460a4-3c18-4741-a0ee-179b8b8336ba" providerId="AD" clId="Web-{5192E148-791C-1E5F-3574-901836AD7392}"/>
    <pc:docChg chg="addSld modSld sldOrd">
      <pc:chgData name="Efrain Garcia Venegas" userId="S::efrain.garciav@ssf.gov.co::bf4460a4-3c18-4741-a0ee-179b8b8336ba" providerId="AD" clId="Web-{5192E148-791C-1E5F-3574-901836AD7392}" dt="2025-11-28T01:55:13.003" v="189"/>
      <pc:docMkLst>
        <pc:docMk/>
      </pc:docMkLst>
      <pc:sldChg chg="ord">
        <pc:chgData name="Efrain Garcia Venegas" userId="S::efrain.garciav@ssf.gov.co::bf4460a4-3c18-4741-a0ee-179b8b8336ba" providerId="AD" clId="Web-{5192E148-791C-1E5F-3574-901836AD7392}" dt="2025-11-28T01:55:13.003" v="189"/>
        <pc:sldMkLst>
          <pc:docMk/>
          <pc:sldMk cId="2099868878" sldId="257"/>
        </pc:sldMkLst>
      </pc:sldChg>
      <pc:sldChg chg="modSp">
        <pc:chgData name="Efrain Garcia Venegas" userId="S::efrain.garciav@ssf.gov.co::bf4460a4-3c18-4741-a0ee-179b8b8336ba" providerId="AD" clId="Web-{5192E148-791C-1E5F-3574-901836AD7392}" dt="2025-11-28T01:28:45.055" v="101" actId="1076"/>
        <pc:sldMkLst>
          <pc:docMk/>
          <pc:sldMk cId="1058014916" sldId="260"/>
        </pc:sldMkLst>
        <pc:cxnChg chg="mod">
          <ac:chgData name="Efrain Garcia Venegas" userId="S::efrain.garciav@ssf.gov.co::bf4460a4-3c18-4741-a0ee-179b8b8336ba" providerId="AD" clId="Web-{5192E148-791C-1E5F-3574-901836AD7392}" dt="2025-11-28T01:28:45.055" v="101" actId="1076"/>
          <ac:cxnSpMkLst>
            <pc:docMk/>
            <pc:sldMk cId="1058014916" sldId="260"/>
            <ac:cxnSpMk id="8" creationId="{6EE23B46-4924-43E7-8B4A-C11695C67534}"/>
          </ac:cxnSpMkLst>
        </pc:cxnChg>
      </pc:sldChg>
      <pc:sldChg chg="modSp">
        <pc:chgData name="Efrain Garcia Venegas" userId="S::efrain.garciav@ssf.gov.co::bf4460a4-3c18-4741-a0ee-179b8b8336ba" providerId="AD" clId="Web-{5192E148-791C-1E5F-3574-901836AD7392}" dt="2025-11-28T01:43:54.655" v="166" actId="20577"/>
        <pc:sldMkLst>
          <pc:docMk/>
          <pc:sldMk cId="2956537406" sldId="274"/>
        </pc:sldMkLst>
        <pc:spChg chg="mod">
          <ac:chgData name="Efrain Garcia Venegas" userId="S::efrain.garciav@ssf.gov.co::bf4460a4-3c18-4741-a0ee-179b8b8336ba" providerId="AD" clId="Web-{5192E148-791C-1E5F-3574-901836AD7392}" dt="2025-11-28T01:43:54.655" v="166" actId="20577"/>
          <ac:spMkLst>
            <pc:docMk/>
            <pc:sldMk cId="2956537406" sldId="274"/>
            <ac:spMk id="3" creationId="{1511D7AE-8F01-EA2B-7133-DD99B9A3F9C1}"/>
          </ac:spMkLst>
        </pc:spChg>
      </pc:sldChg>
      <pc:sldChg chg="modSp">
        <pc:chgData name="Efrain Garcia Venegas" userId="S::efrain.garciav@ssf.gov.co::bf4460a4-3c18-4741-a0ee-179b8b8336ba" providerId="AD" clId="Web-{5192E148-791C-1E5F-3574-901836AD7392}" dt="2025-11-28T01:48:07.105" v="188" actId="20577"/>
        <pc:sldMkLst>
          <pc:docMk/>
          <pc:sldMk cId="1011742588" sldId="276"/>
        </pc:sldMkLst>
        <pc:spChg chg="mod">
          <ac:chgData name="Efrain Garcia Venegas" userId="S::efrain.garciav@ssf.gov.co::bf4460a4-3c18-4741-a0ee-179b8b8336ba" providerId="AD" clId="Web-{5192E148-791C-1E5F-3574-901836AD7392}" dt="2025-11-28T01:48:07.105" v="188" actId="20577"/>
          <ac:spMkLst>
            <pc:docMk/>
            <pc:sldMk cId="1011742588" sldId="276"/>
            <ac:spMk id="3" creationId="{1511D7AE-8F01-EA2B-7133-DD99B9A3F9C1}"/>
          </ac:spMkLst>
        </pc:spChg>
      </pc:sldChg>
      <pc:sldChg chg="modSp">
        <pc:chgData name="Efrain Garcia Venegas" userId="S::efrain.garciav@ssf.gov.co::bf4460a4-3c18-4741-a0ee-179b8b8336ba" providerId="AD" clId="Web-{5192E148-791C-1E5F-3574-901836AD7392}" dt="2025-11-28T01:47:07.792" v="184" actId="20577"/>
        <pc:sldMkLst>
          <pc:docMk/>
          <pc:sldMk cId="90371535" sldId="281"/>
        </pc:sldMkLst>
        <pc:spChg chg="mod">
          <ac:chgData name="Efrain Garcia Venegas" userId="S::efrain.garciav@ssf.gov.co::bf4460a4-3c18-4741-a0ee-179b8b8336ba" providerId="AD" clId="Web-{5192E148-791C-1E5F-3574-901836AD7392}" dt="2025-11-28T01:47:07.792" v="184" actId="20577"/>
          <ac:spMkLst>
            <pc:docMk/>
            <pc:sldMk cId="90371535" sldId="281"/>
            <ac:spMk id="3" creationId="{059C47E0-8736-BA7F-6219-2914B1AB2BB2}"/>
          </ac:spMkLst>
        </pc:spChg>
        <pc:graphicFrameChg chg="mod">
          <ac:chgData name="Efrain Garcia Venegas" userId="S::efrain.garciav@ssf.gov.co::bf4460a4-3c18-4741-a0ee-179b8b8336ba" providerId="AD" clId="Web-{5192E148-791C-1E5F-3574-901836AD7392}" dt="2025-11-28T01:46:28.963" v="180" actId="1076"/>
          <ac:graphicFrameMkLst>
            <pc:docMk/>
            <pc:sldMk cId="90371535" sldId="281"/>
            <ac:graphicFrameMk id="8" creationId="{4CA0DAEF-4C8C-F7EC-AF8E-052AD93A6094}"/>
          </ac:graphicFrameMkLst>
        </pc:graphicFrameChg>
      </pc:sldChg>
      <pc:sldChg chg="modSp">
        <pc:chgData name="Efrain Garcia Venegas" userId="S::efrain.garciav@ssf.gov.co::bf4460a4-3c18-4741-a0ee-179b8b8336ba" providerId="AD" clId="Web-{5192E148-791C-1E5F-3574-901836AD7392}" dt="2025-11-28T01:45:28.117" v="176" actId="20577"/>
        <pc:sldMkLst>
          <pc:docMk/>
          <pc:sldMk cId="3313152758" sldId="282"/>
        </pc:sldMkLst>
        <pc:spChg chg="mod">
          <ac:chgData name="Efrain Garcia Venegas" userId="S::efrain.garciav@ssf.gov.co::bf4460a4-3c18-4741-a0ee-179b8b8336ba" providerId="AD" clId="Web-{5192E148-791C-1E5F-3574-901836AD7392}" dt="2025-11-28T01:45:28.117" v="176" actId="20577"/>
          <ac:spMkLst>
            <pc:docMk/>
            <pc:sldMk cId="3313152758" sldId="282"/>
            <ac:spMk id="3" creationId="{F062B6E1-CE8E-F5EC-82FF-EE079E4F681E}"/>
          </ac:spMkLst>
        </pc:spChg>
      </pc:sldChg>
      <pc:sldChg chg="modSp add replId">
        <pc:chgData name="Efrain Garcia Venegas" userId="S::efrain.garciav@ssf.gov.co::bf4460a4-3c18-4741-a0ee-179b8b8336ba" providerId="AD" clId="Web-{5192E148-791C-1E5F-3574-901836AD7392}" dt="2025-11-28T01:24:09.352" v="100" actId="20577"/>
        <pc:sldMkLst>
          <pc:docMk/>
          <pc:sldMk cId="3056425773" sldId="286"/>
        </pc:sldMkLst>
        <pc:spChg chg="mod">
          <ac:chgData name="Efrain Garcia Venegas" userId="S::efrain.garciav@ssf.gov.co::bf4460a4-3c18-4741-a0ee-179b8b8336ba" providerId="AD" clId="Web-{5192E148-791C-1E5F-3574-901836AD7392}" dt="2025-11-28T01:24:09.352" v="100" actId="20577"/>
          <ac:spMkLst>
            <pc:docMk/>
            <pc:sldMk cId="3056425773" sldId="286"/>
            <ac:spMk id="3" creationId="{C15E68AA-3E94-E512-5D36-12605583710E}"/>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t>11/27/2025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‹Nº›</a:t>
            </a:fld>
            <a:endParaRPr lang="en-US" dirty="0"/>
          </a:p>
        </p:txBody>
      </p:sp>
    </p:spTree>
    <p:extLst>
      <p:ext uri="{BB962C8B-B14F-4D97-AF65-F5344CB8AC3E}">
        <p14:creationId xmlns:p14="http://schemas.microsoft.com/office/powerpoint/2010/main" val="35162419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Vertical Text Placeholder 2"/>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11/27/2025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‹Nº›</a:t>
            </a:fld>
            <a:endParaRPr lang="en-US" dirty="0"/>
          </a:p>
        </p:txBody>
      </p:sp>
    </p:spTree>
    <p:extLst>
      <p:ext uri="{BB962C8B-B14F-4D97-AF65-F5344CB8AC3E}">
        <p14:creationId xmlns:p14="http://schemas.microsoft.com/office/powerpoint/2010/main" val="20281584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11/27/2025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‹Nº›</a:t>
            </a:fld>
            <a:endParaRPr lang="en-US" dirty="0"/>
          </a:p>
        </p:txBody>
      </p:sp>
    </p:spTree>
    <p:extLst>
      <p:ext uri="{BB962C8B-B14F-4D97-AF65-F5344CB8AC3E}">
        <p14:creationId xmlns:p14="http://schemas.microsoft.com/office/powerpoint/2010/main" val="12952936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Diseño personalizado">
    <p:spTree>
      <p:nvGrpSpPr>
        <p:cNvPr id="1" name=""/>
        <p:cNvGrpSpPr/>
        <p:nvPr/>
      </p:nvGrpSpPr>
      <p:grpSpPr>
        <a:xfrm>
          <a:off x="0" y="0"/>
          <a:ext cx="0" cy="0"/>
          <a:chOff x="0" y="0"/>
          <a:chExt cx="0" cy="0"/>
        </a:xfrm>
      </p:grpSpPr>
      <p:sp>
        <p:nvSpPr>
          <p:cNvPr id="3" name="Marcador de fecha 2">
            <a:extLst>
              <a:ext uri="{FF2B5EF4-FFF2-40B4-BE49-F238E27FC236}">
                <a16:creationId xmlns:a16="http://schemas.microsoft.com/office/drawing/2014/main" id="{6AD64394-963E-D625-32AA-BDFC76B6E81B}"/>
              </a:ext>
            </a:extLst>
          </p:cNvPr>
          <p:cNvSpPr>
            <a:spLocks noGrp="1"/>
          </p:cNvSpPr>
          <p:nvPr>
            <p:ph type="dt" sz="half" idx="10"/>
          </p:nvPr>
        </p:nvSpPr>
        <p:spPr/>
        <p:txBody>
          <a:bodyPr/>
          <a:lstStyle>
            <a:lvl1pPr>
              <a:defRPr>
                <a:latin typeface="Verdana" panose="020B0604030504040204" pitchFamily="34" charset="0"/>
              </a:defRPr>
            </a:lvl1pPr>
          </a:lstStyle>
          <a:p>
            <a:fld id="{856A6FAC-9192-436B-870E-80DDE60983C7}" type="datetimeFigureOut">
              <a:rPr lang="es-CO" smtClean="0"/>
              <a:pPr/>
              <a:t>27/11/2025</a:t>
            </a:fld>
            <a:endParaRPr lang="es-CO" dirty="0"/>
          </a:p>
        </p:txBody>
      </p:sp>
      <p:sp>
        <p:nvSpPr>
          <p:cNvPr id="4" name="Marcador de pie de página 3">
            <a:extLst>
              <a:ext uri="{FF2B5EF4-FFF2-40B4-BE49-F238E27FC236}">
                <a16:creationId xmlns:a16="http://schemas.microsoft.com/office/drawing/2014/main" id="{C0F68054-34D7-9279-DFD5-715512BF4F92}"/>
              </a:ext>
            </a:extLst>
          </p:cNvPr>
          <p:cNvSpPr>
            <a:spLocks noGrp="1"/>
          </p:cNvSpPr>
          <p:nvPr>
            <p:ph type="ftr" sz="quarter" idx="11"/>
          </p:nvPr>
        </p:nvSpPr>
        <p:spPr/>
        <p:txBody>
          <a:bodyPr/>
          <a:lstStyle>
            <a:lvl1pPr>
              <a:defRPr>
                <a:latin typeface="Verdana" panose="020B0604030504040204" pitchFamily="34" charset="0"/>
              </a:defRPr>
            </a:lvl1pPr>
          </a:lstStyle>
          <a:p>
            <a:endParaRPr lang="es-CO" dirty="0"/>
          </a:p>
        </p:txBody>
      </p:sp>
      <p:sp>
        <p:nvSpPr>
          <p:cNvPr id="5" name="Marcador de número de diapositiva 4">
            <a:extLst>
              <a:ext uri="{FF2B5EF4-FFF2-40B4-BE49-F238E27FC236}">
                <a16:creationId xmlns:a16="http://schemas.microsoft.com/office/drawing/2014/main" id="{4916C35A-4761-CBE9-49AD-2C3A4928C1E2}"/>
              </a:ext>
            </a:extLst>
          </p:cNvPr>
          <p:cNvSpPr>
            <a:spLocks noGrp="1"/>
          </p:cNvSpPr>
          <p:nvPr>
            <p:ph type="sldNum" sz="quarter" idx="12"/>
          </p:nvPr>
        </p:nvSpPr>
        <p:spPr/>
        <p:txBody>
          <a:bodyPr/>
          <a:lstStyle>
            <a:lvl1pPr>
              <a:defRPr>
                <a:latin typeface="Verdana" panose="020B0604030504040204" pitchFamily="34" charset="0"/>
              </a:defRPr>
            </a:lvl1pPr>
          </a:lstStyle>
          <a:p>
            <a:fld id="{C74CBB0B-5D0C-43FE-9043-22172208F6F8}" type="slidenum">
              <a:rPr lang="es-CO" smtClean="0"/>
              <a:pPr/>
              <a:t>‹Nº›</a:t>
            </a:fld>
            <a:endParaRPr lang="es-CO" dirty="0"/>
          </a:p>
        </p:txBody>
      </p:sp>
      <p:pic>
        <p:nvPicPr>
          <p:cNvPr id="8" name="Imagen 7">
            <a:extLst>
              <a:ext uri="{FF2B5EF4-FFF2-40B4-BE49-F238E27FC236}">
                <a16:creationId xmlns:a16="http://schemas.microsoft.com/office/drawing/2014/main" id="{1F209727-CD89-6FA4-B990-6D27384B4F8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204057" y="2199822"/>
            <a:ext cx="3783678" cy="1787231"/>
          </a:xfrm>
          <a:prstGeom prst="rect">
            <a:avLst/>
          </a:prstGeom>
        </p:spPr>
      </p:pic>
    </p:spTree>
    <p:extLst>
      <p:ext uri="{BB962C8B-B14F-4D97-AF65-F5344CB8AC3E}">
        <p14:creationId xmlns:p14="http://schemas.microsoft.com/office/powerpoint/2010/main" val="14367104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11/27/2025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‹Nº›</a:t>
            </a:fld>
            <a:endParaRPr lang="en-US" dirty="0"/>
          </a:p>
        </p:txBody>
      </p:sp>
    </p:spTree>
    <p:extLst>
      <p:ext uri="{BB962C8B-B14F-4D97-AF65-F5344CB8AC3E}">
        <p14:creationId xmlns:p14="http://schemas.microsoft.com/office/powerpoint/2010/main" val="21923330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dirty="0"/>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11/27/2025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‹Nº›</a:t>
            </a:fld>
            <a:endParaRPr lang="en-US" dirty="0"/>
          </a:p>
        </p:txBody>
      </p:sp>
    </p:spTree>
    <p:extLst>
      <p:ext uri="{BB962C8B-B14F-4D97-AF65-F5344CB8AC3E}">
        <p14:creationId xmlns:p14="http://schemas.microsoft.com/office/powerpoint/2010/main" val="2457821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C764DE79-268F-4C1A-8933-263129D2AF90}" type="datetimeFigureOut">
              <a:rPr lang="en-US" dirty="0"/>
              <a:t>11/27/2025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‹Nº›</a:t>
            </a:fld>
            <a:endParaRPr lang="en-US" dirty="0"/>
          </a:p>
        </p:txBody>
      </p:sp>
    </p:spTree>
    <p:extLst>
      <p:ext uri="{BB962C8B-B14F-4D97-AF65-F5344CB8AC3E}">
        <p14:creationId xmlns:p14="http://schemas.microsoft.com/office/powerpoint/2010/main" val="25597682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dirty="0"/>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C764DE79-268F-4C1A-8933-263129D2AF90}" type="datetimeFigureOut">
              <a:rPr lang="en-US" dirty="0"/>
              <a:t>11/27/2025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‹Nº›</a:t>
            </a:fld>
            <a:endParaRPr lang="en-US" dirty="0"/>
          </a:p>
        </p:txBody>
      </p:sp>
    </p:spTree>
    <p:extLst>
      <p:ext uri="{BB962C8B-B14F-4D97-AF65-F5344CB8AC3E}">
        <p14:creationId xmlns:p14="http://schemas.microsoft.com/office/powerpoint/2010/main" val="21917806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dirty="0"/>
              <a:t>11/27/2025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‹Nº›</a:t>
            </a:fld>
            <a:endParaRPr lang="en-US" dirty="0"/>
          </a:p>
        </p:txBody>
      </p:sp>
    </p:spTree>
    <p:extLst>
      <p:ext uri="{BB962C8B-B14F-4D97-AF65-F5344CB8AC3E}">
        <p14:creationId xmlns:p14="http://schemas.microsoft.com/office/powerpoint/2010/main" val="17057297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11/27/2025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‹Nº›</a:t>
            </a:fld>
            <a:endParaRPr lang="en-US" dirty="0"/>
          </a:p>
        </p:txBody>
      </p:sp>
    </p:spTree>
    <p:extLst>
      <p:ext uri="{BB962C8B-B14F-4D97-AF65-F5344CB8AC3E}">
        <p14:creationId xmlns:p14="http://schemas.microsoft.com/office/powerpoint/2010/main" val="22995713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dirty="0"/>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11/27/2025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‹Nº›</a:t>
            </a:fld>
            <a:endParaRPr lang="en-US" dirty="0"/>
          </a:p>
        </p:txBody>
      </p:sp>
    </p:spTree>
    <p:extLst>
      <p:ext uri="{BB962C8B-B14F-4D97-AF65-F5344CB8AC3E}">
        <p14:creationId xmlns:p14="http://schemas.microsoft.com/office/powerpoint/2010/main" val="12010710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dirty="0"/>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11/27/2025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‹Nº›</a:t>
            </a:fld>
            <a:endParaRPr lang="en-US" dirty="0"/>
          </a:p>
        </p:txBody>
      </p:sp>
    </p:spTree>
    <p:extLst>
      <p:ext uri="{BB962C8B-B14F-4D97-AF65-F5344CB8AC3E}">
        <p14:creationId xmlns:p14="http://schemas.microsoft.com/office/powerpoint/2010/main" val="39414309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764DE79-268F-4C1A-8933-263129D2AF90}" type="datetimeFigureOut">
              <a:rPr lang="en-US" dirty="0"/>
              <a:t>11/27/2025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8F63A3B-78C7-47BE-AE5E-E10140E04643}" type="slidenum">
              <a:rPr lang="en-US" dirty="0"/>
              <a:t>‹Nº›</a:t>
            </a:fld>
            <a:endParaRPr lang="en-US" dirty="0"/>
          </a:p>
        </p:txBody>
      </p:sp>
    </p:spTree>
    <p:extLst>
      <p:ext uri="{BB962C8B-B14F-4D97-AF65-F5344CB8AC3E}">
        <p14:creationId xmlns:p14="http://schemas.microsoft.com/office/powerpoint/2010/main" val="3679666722"/>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a 1"/>
          <p:cNvGraphicFramePr>
            <a:graphicFrameLocks noGrp="1"/>
          </p:cNvGraphicFramePr>
          <p:nvPr/>
        </p:nvGraphicFramePr>
        <p:xfrm>
          <a:off x="11015133" y="6583038"/>
          <a:ext cx="1176867" cy="274962"/>
        </p:xfrm>
        <a:graphic>
          <a:graphicData uri="http://schemas.openxmlformats.org/drawingml/2006/table">
            <a:tbl>
              <a:tblPr/>
              <a:tblGrid>
                <a:gridCol w="1176867">
                  <a:extLst>
                    <a:ext uri="{9D8B030D-6E8A-4147-A177-3AD203B41FA5}">
                      <a16:colId xmlns:a16="http://schemas.microsoft.com/office/drawing/2014/main" val="20000"/>
                    </a:ext>
                  </a:extLst>
                </a:gridCol>
              </a:tblGrid>
              <a:tr h="274962">
                <a:tc>
                  <a:txBody>
                    <a:bodyPr/>
                    <a:lstStyle/>
                    <a:p>
                      <a:pPr algn="l"/>
                      <a:br>
                        <a:rPr lang="es-CO" sz="600" dirty="0">
                          <a:effectLst/>
                        </a:rPr>
                      </a:br>
                      <a:r>
                        <a:rPr lang="es-CO" sz="1000" dirty="0">
                          <a:solidFill>
                            <a:schemeClr val="bg1">
                              <a:lumMod val="85000"/>
                            </a:schemeClr>
                          </a:solidFill>
                          <a:effectLst/>
                          <a:latin typeface="Verdana" panose="020B0604030504040204" pitchFamily="34" charset="0"/>
                          <a:ea typeface="Verdana" panose="020B0604030504040204" pitchFamily="34" charset="0"/>
                        </a:rPr>
                        <a:t>FO-COP-006 V2</a:t>
                      </a:r>
                    </a:p>
                  </a:txBody>
                  <a:tcPr marL="12295" marR="12295" marT="12295" marB="12295"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32780961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601C20-47A7-909B-4869-6036695CE907}"/>
            </a:ext>
          </a:extLst>
        </p:cNvPr>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DA274779-DF8F-3081-C1C5-79BB4B99A585}"/>
              </a:ext>
            </a:extLst>
          </p:cNvPr>
          <p:cNvSpPr>
            <a:spLocks noGrp="1"/>
          </p:cNvSpPr>
          <p:nvPr>
            <p:ph idx="1"/>
          </p:nvPr>
        </p:nvSpPr>
        <p:spPr>
          <a:xfrm>
            <a:off x="534227" y="617808"/>
            <a:ext cx="10515600" cy="6174287"/>
          </a:xfrm>
        </p:spPr>
        <p:style>
          <a:lnRef idx="2">
            <a:schemeClr val="accent5"/>
          </a:lnRef>
          <a:fillRef idx="1">
            <a:schemeClr val="lt1"/>
          </a:fillRef>
          <a:effectRef idx="0">
            <a:schemeClr val="accent5"/>
          </a:effectRef>
          <a:fontRef idx="minor">
            <a:schemeClr val="dk1"/>
          </a:fontRef>
        </p:style>
        <p:txBody>
          <a:bodyPr vert="horz" lIns="91440" tIns="45720" rIns="91440" bIns="45720" rtlCol="0" anchor="t">
            <a:noAutofit/>
          </a:bodyPr>
          <a:lstStyle/>
          <a:p>
            <a:pPr marL="0" indent="0" algn="ctr">
              <a:buNone/>
            </a:pPr>
            <a:r>
              <a:rPr lang="es-CO" b="1" dirty="0">
                <a:solidFill>
                  <a:schemeClr val="accent5">
                    <a:lumMod val="75000"/>
                  </a:schemeClr>
                </a:solidFill>
              </a:rPr>
              <a:t>SERVICIOS SOCIALES</a:t>
            </a:r>
          </a:p>
          <a:p>
            <a:pPr marL="0" indent="0" algn="ctr">
              <a:buNone/>
            </a:pPr>
            <a:r>
              <a:rPr lang="es-CO" b="1" dirty="0">
                <a:solidFill>
                  <a:schemeClr val="accent5">
                    <a:lumMod val="75000"/>
                  </a:schemeClr>
                </a:solidFill>
              </a:rPr>
              <a:t>40.9 </a:t>
            </a:r>
            <a:r>
              <a:rPr lang="es-CO" b="1" dirty="0" err="1">
                <a:solidFill>
                  <a:schemeClr val="accent5">
                    <a:lumMod val="75000"/>
                  </a:schemeClr>
                </a:solidFill>
              </a:rPr>
              <a:t>mll</a:t>
            </a:r>
            <a:r>
              <a:rPr lang="es-CO" b="1" dirty="0">
                <a:solidFill>
                  <a:schemeClr val="accent5">
                    <a:lumMod val="75000"/>
                  </a:schemeClr>
                </a:solidFill>
              </a:rPr>
              <a:t>.</a:t>
            </a:r>
          </a:p>
          <a:p>
            <a:pPr marL="0" indent="0">
              <a:buNone/>
            </a:pPr>
            <a:r>
              <a:rPr lang="es-CO" sz="2000" dirty="0">
                <a:solidFill>
                  <a:schemeClr val="accent5"/>
                </a:solidFill>
              </a:rPr>
              <a:t>Coberturas</a:t>
            </a:r>
          </a:p>
          <a:p>
            <a:pPr marL="0" indent="0">
              <a:buNone/>
            </a:pPr>
            <a:r>
              <a:rPr lang="es-CO" sz="2000" dirty="0">
                <a:solidFill>
                  <a:schemeClr val="tx1"/>
                </a:solidFill>
              </a:rPr>
              <a:t>Año 2023: 39.5 millones </a:t>
            </a:r>
          </a:p>
          <a:p>
            <a:pPr marL="0" indent="0">
              <a:buNone/>
            </a:pPr>
            <a:r>
              <a:rPr lang="es-CO" sz="2000" dirty="0">
                <a:solidFill>
                  <a:schemeClr val="tx1"/>
                </a:solidFill>
              </a:rPr>
              <a:t>Año 2024: 40.9 millones  </a:t>
            </a:r>
            <a:r>
              <a:rPr lang="es-CO" sz="2000" dirty="0">
                <a:solidFill>
                  <a:srgbClr val="FF0000"/>
                </a:solidFill>
              </a:rPr>
              <a:t>Incremento 4%</a:t>
            </a:r>
          </a:p>
          <a:p>
            <a:pPr marL="0" indent="0">
              <a:buNone/>
            </a:pPr>
            <a:endParaRPr lang="es-CO" sz="900" dirty="0">
              <a:solidFill>
                <a:schemeClr val="accent5"/>
              </a:solidFill>
            </a:endParaRPr>
          </a:p>
          <a:p>
            <a:pPr marL="0" indent="0">
              <a:buNone/>
            </a:pPr>
            <a:r>
              <a:rPr lang="es-CO" sz="2000" dirty="0">
                <a:solidFill>
                  <a:schemeClr val="accent5"/>
                </a:solidFill>
              </a:rPr>
              <a:t>Programas Mayor Uso</a:t>
            </a:r>
            <a:endParaRPr lang="es-CO" dirty="0">
              <a:solidFill>
                <a:schemeClr val="accent5"/>
              </a:solidFill>
            </a:endParaRPr>
          </a:p>
          <a:p>
            <a:pPr marL="0" indent="0">
              <a:buNone/>
            </a:pPr>
            <a:r>
              <a:rPr lang="es-CO" sz="2000" dirty="0">
                <a:solidFill>
                  <a:schemeClr val="tx1"/>
                </a:solidFill>
              </a:rPr>
              <a:t>Recreación  40%   Biblioteca  25%</a:t>
            </a:r>
          </a:p>
          <a:p>
            <a:pPr marL="0" indent="0">
              <a:buNone/>
            </a:pPr>
            <a:endParaRPr lang="es-CO" sz="600" dirty="0">
              <a:solidFill>
                <a:schemeClr val="tx1"/>
              </a:solidFill>
            </a:endParaRPr>
          </a:p>
          <a:p>
            <a:pPr marL="0" indent="0">
              <a:buNone/>
            </a:pPr>
            <a:r>
              <a:rPr lang="es-CO" sz="2000" dirty="0">
                <a:solidFill>
                  <a:schemeClr val="accent5"/>
                </a:solidFill>
              </a:rPr>
              <a:t>Categoría</a:t>
            </a:r>
            <a:endParaRPr lang="es-CO" sz="2000" dirty="0" err="1">
              <a:solidFill>
                <a:schemeClr val="accent5"/>
              </a:solidFill>
            </a:endParaRPr>
          </a:p>
          <a:p>
            <a:pPr marL="0" indent="0">
              <a:buNone/>
            </a:pPr>
            <a:r>
              <a:rPr lang="es-CO" sz="2000" dirty="0">
                <a:solidFill>
                  <a:schemeClr val="tx1"/>
                </a:solidFill>
              </a:rPr>
              <a:t>A: 43%  Abierto al Público: 21%</a:t>
            </a:r>
          </a:p>
          <a:p>
            <a:pPr marL="0" indent="0">
              <a:buNone/>
            </a:pPr>
            <a:r>
              <a:rPr lang="es-CO" sz="2000" dirty="0">
                <a:solidFill>
                  <a:schemeClr val="accent5"/>
                </a:solidFill>
              </a:rPr>
              <a:t>CCF</a:t>
            </a:r>
          </a:p>
          <a:p>
            <a:pPr marL="0" indent="0">
              <a:buNone/>
            </a:pPr>
            <a:r>
              <a:rPr lang="es-CO" sz="2000" dirty="0">
                <a:solidFill>
                  <a:schemeClr val="tx1"/>
                </a:solidFill>
              </a:rPr>
              <a:t>COMFAMA 15%    CAFAM y COMFANDI   11%</a:t>
            </a:r>
          </a:p>
          <a:p>
            <a:pPr marL="0" indent="0">
              <a:buNone/>
            </a:pPr>
            <a:endParaRPr lang="es-CO" sz="2000" dirty="0">
              <a:solidFill>
                <a:schemeClr val="tx1"/>
              </a:solidFill>
            </a:endParaRPr>
          </a:p>
          <a:p>
            <a:pPr marL="0" indent="0">
              <a:buNone/>
            </a:pPr>
            <a:r>
              <a:rPr lang="es-CO" sz="2000" dirty="0">
                <a:solidFill>
                  <a:schemeClr val="accent5"/>
                </a:solidFill>
              </a:rPr>
              <a:t>Tipo Infraestructura</a:t>
            </a:r>
          </a:p>
          <a:p>
            <a:pPr marL="0" indent="0">
              <a:buNone/>
            </a:pPr>
            <a:r>
              <a:rPr lang="es-CO" sz="2000" dirty="0">
                <a:solidFill>
                  <a:schemeClr val="tx1"/>
                </a:solidFill>
              </a:rPr>
              <a:t>Centros Recreacionales y Vacacionales  43%</a:t>
            </a:r>
          </a:p>
          <a:p>
            <a:pPr marL="0" indent="0">
              <a:buNone/>
            </a:pPr>
            <a:endParaRPr lang="es-CO" sz="2000" dirty="0"/>
          </a:p>
          <a:p>
            <a:pPr marL="0" indent="0">
              <a:buNone/>
            </a:pPr>
            <a:endParaRPr lang="es-CO" sz="2000" dirty="0"/>
          </a:p>
          <a:p>
            <a:pPr marL="0" indent="0">
              <a:buNone/>
            </a:pPr>
            <a:endParaRPr lang="es-CO" sz="2000" dirty="0"/>
          </a:p>
          <a:p>
            <a:pPr marL="0" indent="0">
              <a:buNone/>
            </a:pPr>
            <a:endParaRPr lang="es-CO" sz="2000" dirty="0">
              <a:solidFill>
                <a:srgbClr val="000000"/>
              </a:solidFill>
            </a:endParaRPr>
          </a:p>
          <a:p>
            <a:pPr marL="0" indent="0">
              <a:buNone/>
            </a:pPr>
            <a:endParaRPr lang="es-CO" sz="2000" dirty="0">
              <a:solidFill>
                <a:srgbClr val="78206E"/>
              </a:solidFill>
            </a:endParaRPr>
          </a:p>
          <a:p>
            <a:pPr marL="0" indent="0">
              <a:buNone/>
            </a:pPr>
            <a:r>
              <a:rPr lang="es-CO" sz="2000" dirty="0">
                <a:solidFill>
                  <a:schemeClr val="accent5">
                    <a:lumMod val="75000"/>
                  </a:schemeClr>
                </a:solidFill>
              </a:rPr>
              <a:t>	</a:t>
            </a:r>
          </a:p>
          <a:p>
            <a:pPr marL="0" indent="0">
              <a:buNone/>
            </a:pPr>
            <a:endParaRPr lang="es-CO" sz="2000" dirty="0">
              <a:solidFill>
                <a:schemeClr val="accent5">
                  <a:lumMod val="75000"/>
                </a:schemeClr>
              </a:solidFill>
            </a:endParaRPr>
          </a:p>
          <a:p>
            <a:pPr marL="0" indent="0">
              <a:buNone/>
            </a:pPr>
            <a:endParaRPr lang="es-CO" sz="2000" dirty="0">
              <a:solidFill>
                <a:schemeClr val="accent5">
                  <a:lumMod val="75000"/>
                </a:schemeClr>
              </a:solidFill>
            </a:endParaRPr>
          </a:p>
          <a:p>
            <a:pPr marL="0" indent="0">
              <a:buNone/>
            </a:pPr>
            <a:endParaRPr lang="es-CO" sz="2000" dirty="0">
              <a:solidFill>
                <a:schemeClr val="accent5">
                  <a:lumMod val="75000"/>
                </a:schemeClr>
              </a:solidFill>
            </a:endParaRPr>
          </a:p>
          <a:p>
            <a:pPr marL="0" indent="0">
              <a:buNone/>
            </a:pPr>
            <a:endParaRPr lang="es-CO" sz="2000" dirty="0">
              <a:solidFill>
                <a:schemeClr val="accent5">
                  <a:lumMod val="75000"/>
                </a:schemeClr>
              </a:solidFill>
            </a:endParaRPr>
          </a:p>
          <a:p>
            <a:pPr marL="0" indent="0">
              <a:buNone/>
            </a:pPr>
            <a:endParaRPr lang="es-CO" sz="2000" dirty="0">
              <a:solidFill>
                <a:schemeClr val="accent5">
                  <a:lumMod val="75000"/>
                </a:schemeClr>
              </a:solidFill>
            </a:endParaRPr>
          </a:p>
          <a:p>
            <a:pPr marL="0" indent="0">
              <a:lnSpc>
                <a:spcPct val="80000"/>
              </a:lnSpc>
              <a:buNone/>
            </a:pPr>
            <a:r>
              <a:rPr lang="es-CO" sz="2000" dirty="0">
                <a:solidFill>
                  <a:schemeClr val="accent5">
                    <a:lumMod val="75000"/>
                  </a:schemeClr>
                </a:solidFill>
              </a:rPr>
              <a:t>	</a:t>
            </a:r>
            <a:endParaRPr lang="es-CO" sz="2000" dirty="0"/>
          </a:p>
          <a:p>
            <a:pPr marL="0" indent="0">
              <a:buNone/>
            </a:pPr>
            <a:endParaRPr lang="es-CO" sz="2000" dirty="0"/>
          </a:p>
        </p:txBody>
      </p:sp>
      <p:pic>
        <p:nvPicPr>
          <p:cNvPr id="5" name="Imagen 4">
            <a:extLst>
              <a:ext uri="{FF2B5EF4-FFF2-40B4-BE49-F238E27FC236}">
                <a16:creationId xmlns:a16="http://schemas.microsoft.com/office/drawing/2014/main" id="{F11A5567-B4F3-D568-B18C-2E9F5EC62879}"/>
              </a:ext>
            </a:extLst>
          </p:cNvPr>
          <p:cNvPicPr/>
          <p:nvPr/>
        </p:nvPicPr>
        <p:blipFill>
          <a:blip r:embed="rId2">
            <a:extLst>
              <a:ext uri="{28A0092B-C50C-407E-A947-70E740481C1C}">
                <a14:useLocalDpi xmlns:a14="http://schemas.microsoft.com/office/drawing/2010/main" val="0"/>
              </a:ext>
            </a:extLst>
          </a:blip>
          <a:stretch>
            <a:fillRect/>
          </a:stretch>
        </p:blipFill>
        <p:spPr>
          <a:xfrm>
            <a:off x="5500688" y="73775"/>
            <a:ext cx="1190625" cy="636270"/>
          </a:xfrm>
          <a:prstGeom prst="rect">
            <a:avLst/>
          </a:prstGeom>
        </p:spPr>
      </p:pic>
    </p:spTree>
    <p:extLst>
      <p:ext uri="{BB962C8B-B14F-4D97-AF65-F5344CB8AC3E}">
        <p14:creationId xmlns:p14="http://schemas.microsoft.com/office/powerpoint/2010/main" val="6423585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C4EB24-5729-9E9C-EE44-B31174903956}"/>
            </a:ext>
          </a:extLst>
        </p:cNvPr>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F062B6E1-CE8E-F5EC-82FF-EE079E4F681E}"/>
              </a:ext>
            </a:extLst>
          </p:cNvPr>
          <p:cNvSpPr>
            <a:spLocks noGrp="1"/>
          </p:cNvSpPr>
          <p:nvPr>
            <p:ph idx="1"/>
          </p:nvPr>
        </p:nvSpPr>
        <p:spPr>
          <a:xfrm>
            <a:off x="534227" y="617808"/>
            <a:ext cx="10515600" cy="5863472"/>
          </a:xfrm>
        </p:spPr>
        <p:style>
          <a:lnRef idx="2">
            <a:schemeClr val="accent5"/>
          </a:lnRef>
          <a:fillRef idx="1">
            <a:schemeClr val="lt1"/>
          </a:fillRef>
          <a:effectRef idx="0">
            <a:schemeClr val="accent5"/>
          </a:effectRef>
          <a:fontRef idx="minor">
            <a:schemeClr val="dk1"/>
          </a:fontRef>
        </p:style>
        <p:txBody>
          <a:bodyPr vert="horz" lIns="91440" tIns="45720" rIns="91440" bIns="45720" rtlCol="0" anchor="t">
            <a:noAutofit/>
          </a:bodyPr>
          <a:lstStyle/>
          <a:p>
            <a:pPr marL="0" indent="0" algn="ctr">
              <a:buNone/>
            </a:pPr>
            <a:r>
              <a:rPr lang="es-CO" b="1" dirty="0">
                <a:solidFill>
                  <a:schemeClr val="accent5">
                    <a:lumMod val="75000"/>
                  </a:schemeClr>
                </a:solidFill>
              </a:rPr>
              <a:t>SERVICIOS SOCIALES</a:t>
            </a:r>
          </a:p>
          <a:p>
            <a:pPr marL="0" indent="0" algn="ctr">
              <a:buNone/>
            </a:pPr>
            <a:r>
              <a:rPr lang="es-CO" b="1" dirty="0">
                <a:solidFill>
                  <a:schemeClr val="accent5">
                    <a:lumMod val="75000"/>
                  </a:schemeClr>
                </a:solidFill>
              </a:rPr>
              <a:t>800.635</a:t>
            </a:r>
          </a:p>
          <a:p>
            <a:pPr marL="0" indent="0">
              <a:buNone/>
            </a:pPr>
            <a:r>
              <a:rPr lang="es-CO" sz="2000" dirty="0">
                <a:solidFill>
                  <a:schemeClr val="accent5"/>
                </a:solidFill>
              </a:rPr>
              <a:t>Crédito Social </a:t>
            </a:r>
            <a:endParaRPr lang="es-CO" dirty="0">
              <a:solidFill>
                <a:schemeClr val="accent5"/>
              </a:solidFill>
            </a:endParaRPr>
          </a:p>
          <a:p>
            <a:pPr marL="0" indent="0">
              <a:buNone/>
            </a:pPr>
            <a:endParaRPr lang="es-CO" sz="2000" dirty="0"/>
          </a:p>
          <a:p>
            <a:pPr marL="0" indent="0">
              <a:buNone/>
            </a:pPr>
            <a:endParaRPr lang="es-CO" sz="2000" dirty="0"/>
          </a:p>
          <a:p>
            <a:pPr marL="0" indent="0">
              <a:buNone/>
            </a:pPr>
            <a:endParaRPr lang="es-CO" sz="2000" dirty="0"/>
          </a:p>
          <a:p>
            <a:pPr marL="0" indent="0">
              <a:buNone/>
            </a:pPr>
            <a:r>
              <a:rPr lang="es-CO" sz="2000">
                <a:solidFill>
                  <a:srgbClr val="FF0000"/>
                </a:solidFill>
              </a:rPr>
              <a:t>Incremento   7% </a:t>
            </a:r>
          </a:p>
          <a:p>
            <a:pPr marL="0" indent="0">
              <a:buNone/>
            </a:pPr>
            <a:endParaRPr lang="es-CO" sz="2000" dirty="0">
              <a:solidFill>
                <a:schemeClr val="accent5"/>
              </a:solidFill>
            </a:endParaRPr>
          </a:p>
          <a:p>
            <a:pPr marL="0" indent="0">
              <a:buNone/>
            </a:pPr>
            <a:r>
              <a:rPr lang="es-CO" sz="2000" dirty="0">
                <a:solidFill>
                  <a:schemeClr val="accent5"/>
                </a:solidFill>
              </a:rPr>
              <a:t>Categoría</a:t>
            </a:r>
          </a:p>
          <a:p>
            <a:pPr marL="0" indent="0">
              <a:buNone/>
            </a:pPr>
            <a:r>
              <a:rPr lang="es-CO" sz="2000" dirty="0">
                <a:solidFill>
                  <a:schemeClr val="tx1"/>
                </a:solidFill>
              </a:rPr>
              <a:t>A: 82%  B: 13%</a:t>
            </a:r>
          </a:p>
          <a:p>
            <a:pPr marL="0" indent="0">
              <a:buNone/>
            </a:pPr>
            <a:endParaRPr lang="es-CO" sz="2000" dirty="0">
              <a:solidFill>
                <a:schemeClr val="tx1"/>
              </a:solidFill>
            </a:endParaRPr>
          </a:p>
          <a:p>
            <a:pPr marL="0" indent="0">
              <a:buNone/>
            </a:pPr>
            <a:r>
              <a:rPr lang="es-CO" sz="2000" dirty="0">
                <a:solidFill>
                  <a:schemeClr val="accent5"/>
                </a:solidFill>
              </a:rPr>
              <a:t>Modalidad</a:t>
            </a:r>
            <a:endParaRPr lang="es-CO" dirty="0">
              <a:solidFill>
                <a:schemeClr val="accent5"/>
              </a:solidFill>
            </a:endParaRPr>
          </a:p>
          <a:p>
            <a:pPr marL="0" indent="0">
              <a:buNone/>
            </a:pPr>
            <a:r>
              <a:rPr lang="es-CO" sz="2000" dirty="0">
                <a:solidFill>
                  <a:schemeClr val="tx1"/>
                </a:solidFill>
              </a:rPr>
              <a:t>Consumo 43%    Libre Inversión 34%</a:t>
            </a:r>
          </a:p>
          <a:p>
            <a:pPr marL="0" indent="0">
              <a:buNone/>
            </a:pPr>
            <a:endParaRPr lang="es-CO" sz="2000" dirty="0">
              <a:solidFill>
                <a:schemeClr val="accent5">
                  <a:lumMod val="75000"/>
                </a:schemeClr>
              </a:solidFill>
            </a:endParaRPr>
          </a:p>
          <a:p>
            <a:pPr marL="0" indent="0">
              <a:buNone/>
            </a:pPr>
            <a:r>
              <a:rPr lang="es-CO" sz="2000" dirty="0">
                <a:solidFill>
                  <a:schemeClr val="accent5">
                    <a:lumMod val="75000"/>
                  </a:schemeClr>
                </a:solidFill>
              </a:rPr>
              <a:t>	</a:t>
            </a:r>
          </a:p>
          <a:p>
            <a:pPr marL="0" indent="0">
              <a:buNone/>
            </a:pPr>
            <a:endParaRPr lang="es-CO" sz="2000" dirty="0">
              <a:solidFill>
                <a:schemeClr val="accent5">
                  <a:lumMod val="75000"/>
                </a:schemeClr>
              </a:solidFill>
            </a:endParaRPr>
          </a:p>
          <a:p>
            <a:pPr marL="0" indent="0">
              <a:buNone/>
            </a:pPr>
            <a:endParaRPr lang="es-CO" sz="2000" dirty="0">
              <a:solidFill>
                <a:schemeClr val="accent5">
                  <a:lumMod val="75000"/>
                </a:schemeClr>
              </a:solidFill>
            </a:endParaRPr>
          </a:p>
          <a:p>
            <a:pPr marL="0" indent="0">
              <a:buNone/>
            </a:pPr>
            <a:endParaRPr lang="es-CO" sz="2000" dirty="0">
              <a:solidFill>
                <a:schemeClr val="accent5">
                  <a:lumMod val="75000"/>
                </a:schemeClr>
              </a:solidFill>
            </a:endParaRPr>
          </a:p>
          <a:p>
            <a:pPr marL="0" indent="0">
              <a:buNone/>
            </a:pPr>
            <a:endParaRPr lang="es-CO" sz="2000" dirty="0">
              <a:solidFill>
                <a:schemeClr val="accent5">
                  <a:lumMod val="75000"/>
                </a:schemeClr>
              </a:solidFill>
            </a:endParaRPr>
          </a:p>
          <a:p>
            <a:pPr marL="0" indent="0">
              <a:buNone/>
            </a:pPr>
            <a:endParaRPr lang="es-CO" sz="2000" dirty="0">
              <a:solidFill>
                <a:schemeClr val="accent5">
                  <a:lumMod val="75000"/>
                </a:schemeClr>
              </a:solidFill>
            </a:endParaRPr>
          </a:p>
          <a:p>
            <a:pPr marL="0" indent="0">
              <a:lnSpc>
                <a:spcPct val="80000"/>
              </a:lnSpc>
              <a:buNone/>
            </a:pPr>
            <a:r>
              <a:rPr lang="es-CO" sz="2000" dirty="0">
                <a:solidFill>
                  <a:schemeClr val="accent5">
                    <a:lumMod val="75000"/>
                  </a:schemeClr>
                </a:solidFill>
              </a:rPr>
              <a:t>	</a:t>
            </a:r>
            <a:endParaRPr lang="es-CO" sz="2000" dirty="0"/>
          </a:p>
          <a:p>
            <a:pPr marL="0" indent="0">
              <a:buNone/>
            </a:pPr>
            <a:endParaRPr lang="es-CO" sz="2000" dirty="0"/>
          </a:p>
        </p:txBody>
      </p:sp>
      <p:pic>
        <p:nvPicPr>
          <p:cNvPr id="5" name="Imagen 4">
            <a:extLst>
              <a:ext uri="{FF2B5EF4-FFF2-40B4-BE49-F238E27FC236}">
                <a16:creationId xmlns:a16="http://schemas.microsoft.com/office/drawing/2014/main" id="{6EB45CCE-9225-A051-AD34-C220841FF43D}"/>
              </a:ext>
            </a:extLst>
          </p:cNvPr>
          <p:cNvPicPr/>
          <p:nvPr/>
        </p:nvPicPr>
        <p:blipFill>
          <a:blip r:embed="rId2">
            <a:extLst>
              <a:ext uri="{28A0092B-C50C-407E-A947-70E740481C1C}">
                <a14:useLocalDpi xmlns:a14="http://schemas.microsoft.com/office/drawing/2010/main" val="0"/>
              </a:ext>
            </a:extLst>
          </a:blip>
          <a:stretch>
            <a:fillRect/>
          </a:stretch>
        </p:blipFill>
        <p:spPr>
          <a:xfrm>
            <a:off x="5500688" y="73775"/>
            <a:ext cx="1190625" cy="636270"/>
          </a:xfrm>
          <a:prstGeom prst="rect">
            <a:avLst/>
          </a:prstGeom>
        </p:spPr>
      </p:pic>
      <p:graphicFrame>
        <p:nvGraphicFramePr>
          <p:cNvPr id="8" name="Tabla 7">
            <a:extLst>
              <a:ext uri="{FF2B5EF4-FFF2-40B4-BE49-F238E27FC236}">
                <a16:creationId xmlns:a16="http://schemas.microsoft.com/office/drawing/2014/main" id="{5FD406A0-4F83-FE5B-6008-3092C50D0C0C}"/>
              </a:ext>
            </a:extLst>
          </p:cNvPr>
          <p:cNvGraphicFramePr>
            <a:graphicFrameLocks noGrp="1"/>
          </p:cNvGraphicFramePr>
          <p:nvPr>
            <p:extLst>
              <p:ext uri="{D42A27DB-BD31-4B8C-83A1-F6EECF244321}">
                <p14:modId xmlns:p14="http://schemas.microsoft.com/office/powerpoint/2010/main" val="1203637093"/>
              </p:ext>
            </p:extLst>
          </p:nvPr>
        </p:nvGraphicFramePr>
        <p:xfrm>
          <a:off x="628048" y="1925534"/>
          <a:ext cx="5123446" cy="1112520"/>
        </p:xfrm>
        <a:graphic>
          <a:graphicData uri="http://schemas.openxmlformats.org/drawingml/2006/table">
            <a:tbl>
              <a:tblPr firstRow="1" bandRow="1">
                <a:tableStyleId>{5C22544A-7EE6-4342-B048-85BDC9FD1C3A}</a:tableStyleId>
              </a:tblPr>
              <a:tblGrid>
                <a:gridCol w="1002631">
                  <a:extLst>
                    <a:ext uri="{9D8B030D-6E8A-4147-A177-3AD203B41FA5}">
                      <a16:colId xmlns:a16="http://schemas.microsoft.com/office/drawing/2014/main" val="3833064757"/>
                    </a:ext>
                  </a:extLst>
                </a:gridCol>
                <a:gridCol w="1654342">
                  <a:extLst>
                    <a:ext uri="{9D8B030D-6E8A-4147-A177-3AD203B41FA5}">
                      <a16:colId xmlns:a16="http://schemas.microsoft.com/office/drawing/2014/main" val="3375650887"/>
                    </a:ext>
                  </a:extLst>
                </a:gridCol>
                <a:gridCol w="2466473">
                  <a:extLst>
                    <a:ext uri="{9D8B030D-6E8A-4147-A177-3AD203B41FA5}">
                      <a16:colId xmlns:a16="http://schemas.microsoft.com/office/drawing/2014/main" val="2527338491"/>
                    </a:ext>
                  </a:extLst>
                </a:gridCol>
              </a:tblGrid>
              <a:tr h="370840">
                <a:tc>
                  <a:txBody>
                    <a:bodyPr/>
                    <a:lstStyle/>
                    <a:p>
                      <a:pPr algn="ctr"/>
                      <a:r>
                        <a:rPr lang="es-ES" dirty="0"/>
                        <a:t>Año</a:t>
                      </a:r>
                    </a:p>
                  </a:txBody>
                  <a:tcPr/>
                </a:tc>
                <a:tc>
                  <a:txBody>
                    <a:bodyPr/>
                    <a:lstStyle/>
                    <a:p>
                      <a:pPr algn="ctr"/>
                      <a:r>
                        <a:rPr lang="es-ES" dirty="0"/>
                        <a:t>Cantidad</a:t>
                      </a:r>
                    </a:p>
                  </a:txBody>
                  <a:tcPr/>
                </a:tc>
                <a:tc>
                  <a:txBody>
                    <a:bodyPr/>
                    <a:lstStyle/>
                    <a:p>
                      <a:pPr algn="ctr"/>
                      <a:r>
                        <a:rPr lang="es-ES" dirty="0"/>
                        <a:t>Valor</a:t>
                      </a:r>
                    </a:p>
                  </a:txBody>
                  <a:tcPr/>
                </a:tc>
                <a:extLst>
                  <a:ext uri="{0D108BD9-81ED-4DB2-BD59-A6C34878D82A}">
                    <a16:rowId xmlns:a16="http://schemas.microsoft.com/office/drawing/2014/main" val="1057031975"/>
                  </a:ext>
                </a:extLst>
              </a:tr>
              <a:tr h="370840">
                <a:tc>
                  <a:txBody>
                    <a:bodyPr/>
                    <a:lstStyle/>
                    <a:p>
                      <a:pPr algn="ctr"/>
                      <a:r>
                        <a:rPr lang="es-ES" dirty="0"/>
                        <a:t>2023</a:t>
                      </a:r>
                    </a:p>
                  </a:txBody>
                  <a:tcPr/>
                </a:tc>
                <a:tc>
                  <a:txBody>
                    <a:bodyPr/>
                    <a:lstStyle/>
                    <a:p>
                      <a:pPr algn="ctr"/>
                      <a:r>
                        <a:rPr lang="es-ES" dirty="0"/>
                        <a:t>786.696</a:t>
                      </a:r>
                    </a:p>
                  </a:txBody>
                  <a:tcPr/>
                </a:tc>
                <a:tc>
                  <a:txBody>
                    <a:bodyPr/>
                    <a:lstStyle/>
                    <a:p>
                      <a:pPr algn="ctr"/>
                      <a:r>
                        <a:rPr lang="es-ES" dirty="0"/>
                        <a:t>$1.8 billones</a:t>
                      </a:r>
                    </a:p>
                  </a:txBody>
                  <a:tcPr/>
                </a:tc>
                <a:extLst>
                  <a:ext uri="{0D108BD9-81ED-4DB2-BD59-A6C34878D82A}">
                    <a16:rowId xmlns:a16="http://schemas.microsoft.com/office/drawing/2014/main" val="840845672"/>
                  </a:ext>
                </a:extLst>
              </a:tr>
              <a:tr h="370840">
                <a:tc>
                  <a:txBody>
                    <a:bodyPr/>
                    <a:lstStyle/>
                    <a:p>
                      <a:pPr algn="ctr"/>
                      <a:r>
                        <a:rPr lang="es-ES" dirty="0"/>
                        <a:t>2024</a:t>
                      </a:r>
                    </a:p>
                  </a:txBody>
                  <a:tcPr/>
                </a:tc>
                <a:tc>
                  <a:txBody>
                    <a:bodyPr/>
                    <a:lstStyle/>
                    <a:p>
                      <a:pPr algn="ctr"/>
                      <a:r>
                        <a:rPr lang="es-ES" dirty="0"/>
                        <a:t>800.635</a:t>
                      </a:r>
                    </a:p>
                  </a:txBody>
                  <a:tcPr/>
                </a:tc>
                <a:tc>
                  <a:txBody>
                    <a:bodyPr/>
                    <a:lstStyle/>
                    <a:p>
                      <a:pPr algn="ctr"/>
                      <a:r>
                        <a:rPr lang="es-ES" dirty="0"/>
                        <a:t>$1.9 billones</a:t>
                      </a:r>
                    </a:p>
                  </a:txBody>
                  <a:tcPr/>
                </a:tc>
                <a:extLst>
                  <a:ext uri="{0D108BD9-81ED-4DB2-BD59-A6C34878D82A}">
                    <a16:rowId xmlns:a16="http://schemas.microsoft.com/office/drawing/2014/main" val="3574964244"/>
                  </a:ext>
                </a:extLst>
              </a:tr>
            </a:tbl>
          </a:graphicData>
        </a:graphic>
      </p:graphicFrame>
    </p:spTree>
    <p:extLst>
      <p:ext uri="{BB962C8B-B14F-4D97-AF65-F5344CB8AC3E}">
        <p14:creationId xmlns:p14="http://schemas.microsoft.com/office/powerpoint/2010/main" val="33131527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3A94F9-0EED-7BF9-2642-6D002012D3C7}"/>
            </a:ext>
          </a:extLst>
        </p:cNvPr>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059C47E0-8736-BA7F-6219-2914B1AB2BB2}"/>
              </a:ext>
            </a:extLst>
          </p:cNvPr>
          <p:cNvSpPr>
            <a:spLocks noGrp="1"/>
          </p:cNvSpPr>
          <p:nvPr>
            <p:ph idx="1"/>
          </p:nvPr>
        </p:nvSpPr>
        <p:spPr>
          <a:xfrm>
            <a:off x="624464" y="627834"/>
            <a:ext cx="10515600" cy="6033919"/>
          </a:xfrm>
        </p:spPr>
        <p:style>
          <a:lnRef idx="2">
            <a:schemeClr val="accent5"/>
          </a:lnRef>
          <a:fillRef idx="1">
            <a:schemeClr val="lt1"/>
          </a:fillRef>
          <a:effectRef idx="0">
            <a:schemeClr val="accent5"/>
          </a:effectRef>
          <a:fontRef idx="minor">
            <a:schemeClr val="dk1"/>
          </a:fontRef>
        </p:style>
        <p:txBody>
          <a:bodyPr vert="horz" lIns="91440" tIns="45720" rIns="91440" bIns="45720" rtlCol="0" anchor="t">
            <a:noAutofit/>
          </a:bodyPr>
          <a:lstStyle/>
          <a:p>
            <a:pPr marL="0" indent="0" algn="ctr">
              <a:buNone/>
            </a:pPr>
            <a:r>
              <a:rPr lang="es-CO" b="1" dirty="0">
                <a:solidFill>
                  <a:schemeClr val="accent5">
                    <a:lumMod val="75000"/>
                  </a:schemeClr>
                </a:solidFill>
              </a:rPr>
              <a:t>SERVICIOS SOCIALES</a:t>
            </a:r>
          </a:p>
          <a:p>
            <a:pPr marL="0" indent="0" algn="ctr">
              <a:buNone/>
            </a:pPr>
            <a:r>
              <a:rPr lang="es-CO" b="1" dirty="0">
                <a:solidFill>
                  <a:schemeClr val="accent5">
                    <a:lumMod val="75000"/>
                  </a:schemeClr>
                </a:solidFill>
              </a:rPr>
              <a:t>6.890.879</a:t>
            </a:r>
          </a:p>
          <a:p>
            <a:pPr marL="0" indent="0">
              <a:buNone/>
            </a:pPr>
            <a:r>
              <a:rPr lang="es-CO" sz="2000" dirty="0">
                <a:solidFill>
                  <a:schemeClr val="accent5"/>
                </a:solidFill>
              </a:rPr>
              <a:t>Subsidio en Especie</a:t>
            </a:r>
            <a:endParaRPr lang="es-CO" dirty="0">
              <a:solidFill>
                <a:schemeClr val="accent5"/>
              </a:solidFill>
            </a:endParaRPr>
          </a:p>
          <a:p>
            <a:pPr marL="0" indent="0">
              <a:buNone/>
            </a:pPr>
            <a:endParaRPr lang="es-CO" sz="2000" dirty="0">
              <a:solidFill>
                <a:schemeClr val="accent5"/>
              </a:solidFill>
            </a:endParaRPr>
          </a:p>
          <a:p>
            <a:pPr marL="0" indent="0">
              <a:buNone/>
            </a:pPr>
            <a:endParaRPr lang="es-CO" sz="2000" dirty="0">
              <a:solidFill>
                <a:schemeClr val="accent5">
                  <a:lumMod val="75000"/>
                </a:schemeClr>
              </a:solidFill>
            </a:endParaRPr>
          </a:p>
          <a:p>
            <a:pPr marL="0" indent="0">
              <a:buNone/>
            </a:pPr>
            <a:endParaRPr lang="es-CO" sz="2000" dirty="0">
              <a:solidFill>
                <a:srgbClr val="78206E"/>
              </a:solidFill>
            </a:endParaRPr>
          </a:p>
          <a:p>
            <a:pPr marL="0" indent="0">
              <a:buNone/>
            </a:pPr>
            <a:r>
              <a:rPr lang="es-CO" sz="2000" dirty="0">
                <a:solidFill>
                  <a:srgbClr val="FF0000"/>
                </a:solidFill>
              </a:rPr>
              <a:t>Incremento: 35.141 millones  - 12% </a:t>
            </a:r>
            <a:endParaRPr lang="es-CO" dirty="0"/>
          </a:p>
          <a:p>
            <a:pPr marL="0" indent="0">
              <a:buNone/>
            </a:pPr>
            <a:endParaRPr lang="es-CO" sz="2000" dirty="0">
              <a:solidFill>
                <a:schemeClr val="accent5"/>
              </a:solidFill>
            </a:endParaRPr>
          </a:p>
          <a:p>
            <a:pPr marL="0" indent="0">
              <a:buNone/>
            </a:pPr>
            <a:r>
              <a:rPr lang="es-CO" sz="2000" dirty="0">
                <a:solidFill>
                  <a:schemeClr val="accent5"/>
                </a:solidFill>
              </a:rPr>
              <a:t>Categoría</a:t>
            </a:r>
            <a:endParaRPr lang="en-US" sz="2000" dirty="0">
              <a:solidFill>
                <a:schemeClr val="accent5"/>
              </a:solidFill>
            </a:endParaRPr>
          </a:p>
          <a:p>
            <a:pPr marL="0" indent="0">
              <a:buNone/>
            </a:pPr>
            <a:r>
              <a:rPr lang="es-CO" sz="2000" dirty="0">
                <a:solidFill>
                  <a:schemeClr val="tx1"/>
                </a:solidFill>
              </a:rPr>
              <a:t>A: 79%  B: 21%</a:t>
            </a:r>
            <a:endParaRPr lang="en-US" sz="2000" dirty="0">
              <a:solidFill>
                <a:schemeClr val="tx1"/>
              </a:solidFill>
            </a:endParaRPr>
          </a:p>
          <a:p>
            <a:pPr marL="0" indent="0">
              <a:buNone/>
            </a:pPr>
            <a:endParaRPr lang="es-CO" sz="2000" dirty="0">
              <a:solidFill>
                <a:schemeClr val="accent5"/>
              </a:solidFill>
            </a:endParaRPr>
          </a:p>
          <a:p>
            <a:pPr marL="0" indent="0">
              <a:buNone/>
            </a:pPr>
            <a:r>
              <a:rPr lang="es-CO" sz="2000" dirty="0">
                <a:solidFill>
                  <a:schemeClr val="accent5"/>
                </a:solidFill>
              </a:rPr>
              <a:t>Subsidio más Entregado</a:t>
            </a:r>
            <a:endParaRPr lang="en-US" sz="2000" dirty="0">
              <a:solidFill>
                <a:schemeClr val="accent5"/>
              </a:solidFill>
            </a:endParaRPr>
          </a:p>
          <a:p>
            <a:pPr algn="just">
              <a:buNone/>
            </a:pPr>
            <a:r>
              <a:rPr lang="es-CO" sz="2000" dirty="0">
                <a:solidFill>
                  <a:schemeClr val="tx1"/>
                </a:solidFill>
                <a:ea typeface="+mn-lt"/>
                <a:cs typeface="+mn-lt"/>
              </a:rPr>
              <a:t>42%:  "Leche, Alimentos enriquecidos, medicamentos y demás relacionados con el    nacimiento de los hijos."</a:t>
            </a:r>
          </a:p>
          <a:p>
            <a:pPr marL="0" indent="0">
              <a:buNone/>
            </a:pPr>
            <a:r>
              <a:rPr lang="es-CO" sz="2000" dirty="0">
                <a:solidFill>
                  <a:schemeClr val="tx1"/>
                </a:solidFill>
              </a:rPr>
              <a:t>16%: "Textos, útiles escolares y demás material"</a:t>
            </a:r>
          </a:p>
          <a:p>
            <a:pPr marL="0" indent="0">
              <a:buNone/>
            </a:pPr>
            <a:endParaRPr lang="es-CO" sz="2000" dirty="0">
              <a:solidFill>
                <a:srgbClr val="000000"/>
              </a:solidFill>
            </a:endParaRPr>
          </a:p>
          <a:p>
            <a:pPr marL="0" indent="0">
              <a:buNone/>
            </a:pPr>
            <a:endParaRPr lang="es-CO" sz="2000" dirty="0">
              <a:solidFill>
                <a:srgbClr val="000000"/>
              </a:solidFill>
            </a:endParaRPr>
          </a:p>
          <a:p>
            <a:pPr marL="0" indent="0">
              <a:buNone/>
            </a:pPr>
            <a:endParaRPr lang="es-CO" sz="2000" dirty="0">
              <a:solidFill>
                <a:srgbClr val="FF0000"/>
              </a:solidFill>
            </a:endParaRPr>
          </a:p>
          <a:p>
            <a:pPr marL="0" indent="0">
              <a:buNone/>
            </a:pPr>
            <a:endParaRPr lang="es-CO" sz="2000" dirty="0">
              <a:solidFill>
                <a:schemeClr val="accent5">
                  <a:lumMod val="75000"/>
                </a:schemeClr>
              </a:solidFill>
            </a:endParaRPr>
          </a:p>
          <a:p>
            <a:pPr marL="0" indent="0">
              <a:buNone/>
            </a:pPr>
            <a:endParaRPr lang="es-CO" sz="2000" dirty="0">
              <a:solidFill>
                <a:schemeClr val="accent5">
                  <a:lumMod val="75000"/>
                </a:schemeClr>
              </a:solidFill>
            </a:endParaRPr>
          </a:p>
          <a:p>
            <a:pPr marL="0" indent="0">
              <a:lnSpc>
                <a:spcPct val="80000"/>
              </a:lnSpc>
              <a:buNone/>
            </a:pPr>
            <a:r>
              <a:rPr lang="es-CO" sz="2000" dirty="0">
                <a:solidFill>
                  <a:schemeClr val="accent5">
                    <a:lumMod val="75000"/>
                  </a:schemeClr>
                </a:solidFill>
              </a:rPr>
              <a:t>	</a:t>
            </a:r>
            <a:endParaRPr lang="es-CO" sz="2000" dirty="0"/>
          </a:p>
          <a:p>
            <a:pPr marL="0" indent="0">
              <a:buNone/>
            </a:pPr>
            <a:endParaRPr lang="es-CO" sz="2000" dirty="0"/>
          </a:p>
        </p:txBody>
      </p:sp>
      <p:pic>
        <p:nvPicPr>
          <p:cNvPr id="5" name="Imagen 4">
            <a:extLst>
              <a:ext uri="{FF2B5EF4-FFF2-40B4-BE49-F238E27FC236}">
                <a16:creationId xmlns:a16="http://schemas.microsoft.com/office/drawing/2014/main" id="{BE845AFE-EE9D-42A2-91C6-4D8015A04F3E}"/>
              </a:ext>
            </a:extLst>
          </p:cNvPr>
          <p:cNvPicPr/>
          <p:nvPr/>
        </p:nvPicPr>
        <p:blipFill>
          <a:blip r:embed="rId2">
            <a:extLst>
              <a:ext uri="{28A0092B-C50C-407E-A947-70E740481C1C}">
                <a14:useLocalDpi xmlns:a14="http://schemas.microsoft.com/office/drawing/2010/main" val="0"/>
              </a:ext>
            </a:extLst>
          </a:blip>
          <a:stretch>
            <a:fillRect/>
          </a:stretch>
        </p:blipFill>
        <p:spPr>
          <a:xfrm>
            <a:off x="5500688" y="73775"/>
            <a:ext cx="1190625" cy="636270"/>
          </a:xfrm>
          <a:prstGeom prst="rect">
            <a:avLst/>
          </a:prstGeom>
        </p:spPr>
      </p:pic>
      <p:graphicFrame>
        <p:nvGraphicFramePr>
          <p:cNvPr id="8" name="Tabla 7">
            <a:extLst>
              <a:ext uri="{FF2B5EF4-FFF2-40B4-BE49-F238E27FC236}">
                <a16:creationId xmlns:a16="http://schemas.microsoft.com/office/drawing/2014/main" id="{4CA0DAEF-4C8C-F7EC-AF8E-052AD93A6094}"/>
              </a:ext>
            </a:extLst>
          </p:cNvPr>
          <p:cNvGraphicFramePr>
            <a:graphicFrameLocks noGrp="1"/>
          </p:cNvGraphicFramePr>
          <p:nvPr>
            <p:extLst>
              <p:ext uri="{D42A27DB-BD31-4B8C-83A1-F6EECF244321}">
                <p14:modId xmlns:p14="http://schemas.microsoft.com/office/powerpoint/2010/main" val="1446153240"/>
              </p:ext>
            </p:extLst>
          </p:nvPr>
        </p:nvGraphicFramePr>
        <p:xfrm>
          <a:off x="637229" y="1977235"/>
          <a:ext cx="5460058" cy="1112520"/>
        </p:xfrm>
        <a:graphic>
          <a:graphicData uri="http://schemas.openxmlformats.org/drawingml/2006/table">
            <a:tbl>
              <a:tblPr firstRow="1" bandRow="1">
                <a:tableStyleId>{5C22544A-7EE6-4342-B048-85BDC9FD1C3A}</a:tableStyleId>
              </a:tblPr>
              <a:tblGrid>
                <a:gridCol w="1002631">
                  <a:extLst>
                    <a:ext uri="{9D8B030D-6E8A-4147-A177-3AD203B41FA5}">
                      <a16:colId xmlns:a16="http://schemas.microsoft.com/office/drawing/2014/main" val="3833064757"/>
                    </a:ext>
                  </a:extLst>
                </a:gridCol>
                <a:gridCol w="1654342">
                  <a:extLst>
                    <a:ext uri="{9D8B030D-6E8A-4147-A177-3AD203B41FA5}">
                      <a16:colId xmlns:a16="http://schemas.microsoft.com/office/drawing/2014/main" val="3375650887"/>
                    </a:ext>
                  </a:extLst>
                </a:gridCol>
                <a:gridCol w="2803085">
                  <a:extLst>
                    <a:ext uri="{9D8B030D-6E8A-4147-A177-3AD203B41FA5}">
                      <a16:colId xmlns:a16="http://schemas.microsoft.com/office/drawing/2014/main" val="2527338491"/>
                    </a:ext>
                  </a:extLst>
                </a:gridCol>
              </a:tblGrid>
              <a:tr h="370840">
                <a:tc>
                  <a:txBody>
                    <a:bodyPr/>
                    <a:lstStyle/>
                    <a:p>
                      <a:r>
                        <a:rPr lang="es-ES" dirty="0"/>
                        <a:t>Año</a:t>
                      </a:r>
                    </a:p>
                  </a:txBody>
                  <a:tcPr/>
                </a:tc>
                <a:tc>
                  <a:txBody>
                    <a:bodyPr/>
                    <a:lstStyle/>
                    <a:p>
                      <a:pPr algn="ctr"/>
                      <a:r>
                        <a:rPr lang="es-ES" dirty="0"/>
                        <a:t>Cantidad</a:t>
                      </a:r>
                    </a:p>
                  </a:txBody>
                  <a:tcPr/>
                </a:tc>
                <a:tc>
                  <a:txBody>
                    <a:bodyPr/>
                    <a:lstStyle/>
                    <a:p>
                      <a:pPr algn="ctr"/>
                      <a:r>
                        <a:rPr lang="es-ES" dirty="0"/>
                        <a:t>Valor</a:t>
                      </a:r>
                    </a:p>
                  </a:txBody>
                  <a:tcPr/>
                </a:tc>
                <a:extLst>
                  <a:ext uri="{0D108BD9-81ED-4DB2-BD59-A6C34878D82A}">
                    <a16:rowId xmlns:a16="http://schemas.microsoft.com/office/drawing/2014/main" val="1057031975"/>
                  </a:ext>
                </a:extLst>
              </a:tr>
              <a:tr h="370840">
                <a:tc>
                  <a:txBody>
                    <a:bodyPr/>
                    <a:lstStyle/>
                    <a:p>
                      <a:r>
                        <a:rPr lang="es-ES" dirty="0"/>
                        <a:t>2023</a:t>
                      </a:r>
                    </a:p>
                  </a:txBody>
                  <a:tcPr/>
                </a:tc>
                <a:tc>
                  <a:txBody>
                    <a:bodyPr/>
                    <a:lstStyle/>
                    <a:p>
                      <a:pPr algn="ctr"/>
                      <a:r>
                        <a:rPr lang="es-ES" dirty="0"/>
                        <a:t>7.463.818</a:t>
                      </a:r>
                    </a:p>
                  </a:txBody>
                  <a:tcPr/>
                </a:tc>
                <a:tc>
                  <a:txBody>
                    <a:bodyPr/>
                    <a:lstStyle/>
                    <a:p>
                      <a:pPr algn="ctr"/>
                      <a:r>
                        <a:rPr lang="es-ES" dirty="0"/>
                        <a:t>$299.117 millones</a:t>
                      </a:r>
                    </a:p>
                  </a:txBody>
                  <a:tcPr/>
                </a:tc>
                <a:extLst>
                  <a:ext uri="{0D108BD9-81ED-4DB2-BD59-A6C34878D82A}">
                    <a16:rowId xmlns:a16="http://schemas.microsoft.com/office/drawing/2014/main" val="840845672"/>
                  </a:ext>
                </a:extLst>
              </a:tr>
              <a:tr h="370840">
                <a:tc>
                  <a:txBody>
                    <a:bodyPr/>
                    <a:lstStyle/>
                    <a:p>
                      <a:r>
                        <a:rPr lang="es-ES" dirty="0"/>
                        <a:t>2024</a:t>
                      </a:r>
                    </a:p>
                  </a:txBody>
                  <a:tcPr/>
                </a:tc>
                <a:tc>
                  <a:txBody>
                    <a:bodyPr/>
                    <a:lstStyle/>
                    <a:p>
                      <a:pPr lvl="0" algn="ctr">
                        <a:buNone/>
                      </a:pPr>
                      <a:r>
                        <a:rPr lang="es-ES" dirty="0"/>
                        <a:t>6.890.879</a:t>
                      </a:r>
                    </a:p>
                  </a:txBody>
                  <a:tcPr/>
                </a:tc>
                <a:tc>
                  <a:txBody>
                    <a:bodyPr/>
                    <a:lstStyle/>
                    <a:p>
                      <a:pPr lvl="0" algn="ctr">
                        <a:buNone/>
                      </a:pPr>
                      <a:r>
                        <a:rPr lang="es-ES" dirty="0"/>
                        <a:t>$333.259 millones</a:t>
                      </a:r>
                    </a:p>
                  </a:txBody>
                  <a:tcPr/>
                </a:tc>
                <a:extLst>
                  <a:ext uri="{0D108BD9-81ED-4DB2-BD59-A6C34878D82A}">
                    <a16:rowId xmlns:a16="http://schemas.microsoft.com/office/drawing/2014/main" val="3574964244"/>
                  </a:ext>
                </a:extLst>
              </a:tr>
            </a:tbl>
          </a:graphicData>
        </a:graphic>
      </p:graphicFrame>
    </p:spTree>
    <p:extLst>
      <p:ext uri="{BB962C8B-B14F-4D97-AF65-F5344CB8AC3E}">
        <p14:creationId xmlns:p14="http://schemas.microsoft.com/office/powerpoint/2010/main" val="903715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1511D7AE-8F01-EA2B-7133-DD99B9A3F9C1}"/>
              </a:ext>
            </a:extLst>
          </p:cNvPr>
          <p:cNvSpPr>
            <a:spLocks noGrp="1"/>
          </p:cNvSpPr>
          <p:nvPr>
            <p:ph idx="1"/>
          </p:nvPr>
        </p:nvSpPr>
        <p:spPr>
          <a:xfrm>
            <a:off x="875122" y="848413"/>
            <a:ext cx="10515600" cy="5352130"/>
          </a:xfrm>
        </p:spPr>
        <p:style>
          <a:lnRef idx="2">
            <a:schemeClr val="accent5"/>
          </a:lnRef>
          <a:fillRef idx="1">
            <a:schemeClr val="lt1"/>
          </a:fillRef>
          <a:effectRef idx="0">
            <a:schemeClr val="accent5"/>
          </a:effectRef>
          <a:fontRef idx="minor">
            <a:schemeClr val="dk1"/>
          </a:fontRef>
        </p:style>
        <p:txBody>
          <a:bodyPr vert="horz" lIns="91440" tIns="45720" rIns="91440" bIns="45720" rtlCol="0" anchor="t">
            <a:noAutofit/>
          </a:bodyPr>
          <a:lstStyle/>
          <a:p>
            <a:pPr marL="0" indent="0" algn="ctr">
              <a:buNone/>
            </a:pPr>
            <a:r>
              <a:rPr lang="es-CO" b="1" dirty="0">
                <a:solidFill>
                  <a:schemeClr val="accent5">
                    <a:lumMod val="75000"/>
                  </a:schemeClr>
                </a:solidFill>
              </a:rPr>
              <a:t>RECURSO HUMANO</a:t>
            </a:r>
          </a:p>
          <a:p>
            <a:pPr marL="0" indent="0" algn="ctr">
              <a:buNone/>
            </a:pPr>
            <a:r>
              <a:rPr lang="es-CO" b="1" dirty="0">
                <a:solidFill>
                  <a:schemeClr val="accent5">
                    <a:lumMod val="75000"/>
                  </a:schemeClr>
                </a:solidFill>
              </a:rPr>
              <a:t>88.564</a:t>
            </a:r>
          </a:p>
          <a:p>
            <a:pPr marL="0" indent="0">
              <a:buNone/>
            </a:pPr>
            <a:r>
              <a:rPr lang="es-CO" sz="2000" dirty="0">
                <a:solidFill>
                  <a:schemeClr val="accent5"/>
                </a:solidFill>
              </a:rPr>
              <a:t>Cantidad Trabajadores Promedio      </a:t>
            </a:r>
          </a:p>
          <a:p>
            <a:pPr marL="0" indent="0">
              <a:buNone/>
            </a:pPr>
            <a:r>
              <a:rPr lang="es-CO" sz="2000" dirty="0">
                <a:solidFill>
                  <a:srgbClr val="000000"/>
                </a:solidFill>
              </a:rPr>
              <a:t>88.564 trabajadores </a:t>
            </a:r>
            <a:r>
              <a:rPr lang="es-CO" sz="2000" u="sng" dirty="0">
                <a:solidFill>
                  <a:srgbClr val="000000"/>
                </a:solidFill>
              </a:rPr>
              <a:t>Año 2023:</a:t>
            </a:r>
            <a:r>
              <a:rPr lang="es-CO" sz="2000" dirty="0">
                <a:solidFill>
                  <a:srgbClr val="000000"/>
                </a:solidFill>
              </a:rPr>
              <a:t> 86.993  </a:t>
            </a:r>
            <a:r>
              <a:rPr lang="es-CO" sz="2000" b="1" dirty="0">
                <a:solidFill>
                  <a:srgbClr val="000000"/>
                </a:solidFill>
              </a:rPr>
              <a:t>Incremento</a:t>
            </a:r>
            <a:r>
              <a:rPr lang="es-CO" sz="2000" dirty="0">
                <a:solidFill>
                  <a:srgbClr val="000000"/>
                </a:solidFill>
              </a:rPr>
              <a:t> 1.571 Trabajadores (2%)</a:t>
            </a:r>
            <a:endParaRPr lang="es-CO" dirty="0"/>
          </a:p>
          <a:p>
            <a:pPr marL="0" indent="0">
              <a:buNone/>
            </a:pPr>
            <a:endParaRPr lang="es-CO" sz="2000" dirty="0">
              <a:solidFill>
                <a:srgbClr val="000000"/>
              </a:solidFill>
            </a:endParaRPr>
          </a:p>
          <a:p>
            <a:pPr marL="0" indent="0">
              <a:buNone/>
            </a:pPr>
            <a:r>
              <a:rPr lang="es-CO" sz="2000" dirty="0">
                <a:solidFill>
                  <a:schemeClr val="accent5"/>
                </a:solidFill>
              </a:rPr>
              <a:t>Por Género</a:t>
            </a:r>
            <a:endParaRPr lang="es-CO" dirty="0">
              <a:solidFill>
                <a:schemeClr val="accent5"/>
              </a:solidFill>
            </a:endParaRPr>
          </a:p>
          <a:p>
            <a:pPr marL="0" indent="0">
              <a:buNone/>
            </a:pPr>
            <a:r>
              <a:rPr lang="es-CO" sz="2000" dirty="0"/>
              <a:t>Femenino    60.099 (68%)</a:t>
            </a:r>
            <a:endParaRPr lang="es-CO" dirty="0"/>
          </a:p>
          <a:p>
            <a:pPr marL="0" indent="0">
              <a:buNone/>
            </a:pPr>
            <a:r>
              <a:rPr lang="es-CO" sz="2000" dirty="0"/>
              <a:t>Masculino    28.453 (32%)</a:t>
            </a:r>
            <a:endParaRPr lang="es-CO" dirty="0"/>
          </a:p>
          <a:p>
            <a:pPr marL="0" indent="0">
              <a:buNone/>
            </a:pPr>
            <a:endParaRPr lang="es-CO" sz="2000" dirty="0">
              <a:solidFill>
                <a:schemeClr val="accent5"/>
              </a:solidFill>
            </a:endParaRPr>
          </a:p>
          <a:p>
            <a:pPr marL="0" indent="0">
              <a:buNone/>
            </a:pPr>
            <a:r>
              <a:rPr lang="es-CO" sz="2000" dirty="0">
                <a:solidFill>
                  <a:schemeClr val="accent5"/>
                </a:solidFill>
              </a:rPr>
              <a:t>Valor Salario promedio </a:t>
            </a:r>
          </a:p>
          <a:p>
            <a:pPr marL="0" indent="0">
              <a:buNone/>
            </a:pPr>
            <a:r>
              <a:rPr lang="es-CO" sz="2000" dirty="0"/>
              <a:t>$139.154 millones</a:t>
            </a:r>
          </a:p>
          <a:p>
            <a:pPr marL="0" indent="0">
              <a:buNone/>
            </a:pPr>
            <a:r>
              <a:rPr lang="es-CO" sz="2000" dirty="0">
                <a:solidFill>
                  <a:srgbClr val="FF0000"/>
                </a:solidFill>
              </a:rPr>
              <a:t>Incremento de $39.334 millones (39%) - Año 2023: $99.819 millones.</a:t>
            </a:r>
          </a:p>
        </p:txBody>
      </p:sp>
      <p:pic>
        <p:nvPicPr>
          <p:cNvPr id="5" name="Imagen 4">
            <a:extLst>
              <a:ext uri="{FF2B5EF4-FFF2-40B4-BE49-F238E27FC236}">
                <a16:creationId xmlns:a16="http://schemas.microsoft.com/office/drawing/2014/main" id="{8B6EE397-23B0-4FC5-B213-C509267854F5}"/>
              </a:ext>
            </a:extLst>
          </p:cNvPr>
          <p:cNvPicPr/>
          <p:nvPr/>
        </p:nvPicPr>
        <p:blipFill>
          <a:blip r:embed="rId2">
            <a:extLst>
              <a:ext uri="{28A0092B-C50C-407E-A947-70E740481C1C}">
                <a14:useLocalDpi xmlns:a14="http://schemas.microsoft.com/office/drawing/2010/main" val="0"/>
              </a:ext>
            </a:extLst>
          </a:blip>
          <a:stretch>
            <a:fillRect/>
          </a:stretch>
        </p:blipFill>
        <p:spPr>
          <a:xfrm>
            <a:off x="5500688" y="73775"/>
            <a:ext cx="1190625" cy="636270"/>
          </a:xfrm>
          <a:prstGeom prst="rect">
            <a:avLst/>
          </a:prstGeom>
        </p:spPr>
      </p:pic>
    </p:spTree>
    <p:extLst>
      <p:ext uri="{BB962C8B-B14F-4D97-AF65-F5344CB8AC3E}">
        <p14:creationId xmlns:p14="http://schemas.microsoft.com/office/powerpoint/2010/main" val="32644486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1511D7AE-8F01-EA2B-7133-DD99B9A3F9C1}"/>
              </a:ext>
            </a:extLst>
          </p:cNvPr>
          <p:cNvSpPr>
            <a:spLocks noGrp="1"/>
          </p:cNvSpPr>
          <p:nvPr>
            <p:ph idx="1"/>
          </p:nvPr>
        </p:nvSpPr>
        <p:spPr>
          <a:xfrm>
            <a:off x="875122" y="848413"/>
            <a:ext cx="10515600" cy="5863472"/>
          </a:xfrm>
        </p:spPr>
        <p:style>
          <a:lnRef idx="2">
            <a:schemeClr val="accent5"/>
          </a:lnRef>
          <a:fillRef idx="1">
            <a:schemeClr val="lt1"/>
          </a:fillRef>
          <a:effectRef idx="0">
            <a:schemeClr val="accent5"/>
          </a:effectRef>
          <a:fontRef idx="minor">
            <a:schemeClr val="dk1"/>
          </a:fontRef>
        </p:style>
        <p:txBody>
          <a:bodyPr vert="horz" lIns="91440" tIns="45720" rIns="91440" bIns="45720" rtlCol="0" anchor="t">
            <a:noAutofit/>
          </a:bodyPr>
          <a:lstStyle/>
          <a:p>
            <a:pPr marL="0" indent="0" algn="ctr">
              <a:buNone/>
            </a:pPr>
            <a:r>
              <a:rPr lang="es-CO" b="1" dirty="0">
                <a:solidFill>
                  <a:schemeClr val="accent5">
                    <a:lumMod val="75000"/>
                  </a:schemeClr>
                </a:solidFill>
              </a:rPr>
              <a:t>RECURSO HUMANO</a:t>
            </a:r>
          </a:p>
          <a:p>
            <a:pPr marL="0" indent="0">
              <a:buNone/>
            </a:pPr>
            <a:r>
              <a:rPr lang="es-CO" sz="2000" dirty="0">
                <a:solidFill>
                  <a:schemeClr val="accent5"/>
                </a:solidFill>
              </a:rPr>
              <a:t>Tipo de Contratación</a:t>
            </a:r>
          </a:p>
          <a:p>
            <a:pPr marL="0" indent="0">
              <a:buNone/>
            </a:pPr>
            <a:endParaRPr lang="es-CO" sz="2000" dirty="0"/>
          </a:p>
          <a:p>
            <a:pPr marL="0" indent="0">
              <a:buNone/>
            </a:pPr>
            <a:endParaRPr lang="es-CO" sz="2000" dirty="0"/>
          </a:p>
          <a:p>
            <a:pPr marL="0" indent="0">
              <a:buNone/>
            </a:pPr>
            <a:endParaRPr lang="es-CO" sz="2000" dirty="0"/>
          </a:p>
          <a:p>
            <a:pPr marL="0" indent="0">
              <a:buNone/>
            </a:pPr>
            <a:endParaRPr lang="es-CO" sz="2000" dirty="0"/>
          </a:p>
          <a:p>
            <a:pPr marL="0" indent="0">
              <a:buNone/>
            </a:pPr>
            <a:endParaRPr lang="es-CO" sz="2000" dirty="0"/>
          </a:p>
          <a:p>
            <a:pPr marL="0" indent="0">
              <a:buNone/>
            </a:pPr>
            <a:endParaRPr lang="es-CO" sz="2000" dirty="0"/>
          </a:p>
          <a:p>
            <a:pPr marL="0" indent="0">
              <a:buNone/>
            </a:pPr>
            <a:endParaRPr lang="es-CO" sz="2000" dirty="0"/>
          </a:p>
          <a:p>
            <a:pPr marL="0" indent="0">
              <a:buNone/>
            </a:pPr>
            <a:r>
              <a:rPr lang="es-CO" sz="2000" dirty="0">
                <a:solidFill>
                  <a:srgbClr val="FF0000"/>
                </a:solidFill>
              </a:rPr>
              <a:t>Mayor Participación:</a:t>
            </a:r>
          </a:p>
          <a:p>
            <a:pPr marL="0" indent="0">
              <a:buNone/>
            </a:pPr>
            <a:r>
              <a:rPr lang="es-CO" sz="2000" dirty="0"/>
              <a:t>Término Fijo  y Término Indefinido:  c/u 44%.</a:t>
            </a:r>
          </a:p>
          <a:p>
            <a:pPr marL="0" indent="0">
              <a:buNone/>
            </a:pPr>
            <a:endParaRPr lang="es-CO" sz="2000" dirty="0">
              <a:solidFill>
                <a:srgbClr val="000000"/>
              </a:solidFill>
            </a:endParaRPr>
          </a:p>
          <a:p>
            <a:pPr marL="0" indent="0">
              <a:buNone/>
            </a:pPr>
            <a:endParaRPr lang="es-CO" sz="2000" dirty="0">
              <a:solidFill>
                <a:schemeClr val="accent5">
                  <a:lumMod val="75000"/>
                </a:schemeClr>
              </a:solidFill>
            </a:endParaRPr>
          </a:p>
          <a:p>
            <a:pPr marL="0" indent="0">
              <a:buNone/>
            </a:pPr>
            <a:r>
              <a:rPr lang="es-CO" sz="2000" dirty="0">
                <a:solidFill>
                  <a:schemeClr val="accent5">
                    <a:lumMod val="75000"/>
                  </a:schemeClr>
                </a:solidFill>
              </a:rPr>
              <a:t>	</a:t>
            </a:r>
          </a:p>
          <a:p>
            <a:pPr marL="0" indent="0">
              <a:buNone/>
            </a:pPr>
            <a:endParaRPr lang="es-CO" sz="2000" dirty="0">
              <a:solidFill>
                <a:schemeClr val="accent5">
                  <a:lumMod val="75000"/>
                </a:schemeClr>
              </a:solidFill>
            </a:endParaRPr>
          </a:p>
          <a:p>
            <a:pPr marL="0" indent="0">
              <a:buNone/>
            </a:pPr>
            <a:endParaRPr lang="es-CO" sz="2000" dirty="0">
              <a:solidFill>
                <a:schemeClr val="accent5">
                  <a:lumMod val="75000"/>
                </a:schemeClr>
              </a:solidFill>
            </a:endParaRPr>
          </a:p>
          <a:p>
            <a:pPr marL="0" indent="0">
              <a:buNone/>
            </a:pPr>
            <a:endParaRPr lang="es-CO" sz="2000" dirty="0">
              <a:solidFill>
                <a:schemeClr val="accent5">
                  <a:lumMod val="75000"/>
                </a:schemeClr>
              </a:solidFill>
            </a:endParaRPr>
          </a:p>
          <a:p>
            <a:pPr marL="0" indent="0">
              <a:buNone/>
            </a:pPr>
            <a:endParaRPr lang="es-CO" sz="2000" dirty="0">
              <a:solidFill>
                <a:schemeClr val="accent5">
                  <a:lumMod val="75000"/>
                </a:schemeClr>
              </a:solidFill>
            </a:endParaRPr>
          </a:p>
          <a:p>
            <a:pPr marL="0" indent="0">
              <a:buNone/>
            </a:pPr>
            <a:endParaRPr lang="es-CO" sz="2000" dirty="0">
              <a:solidFill>
                <a:schemeClr val="accent5">
                  <a:lumMod val="75000"/>
                </a:schemeClr>
              </a:solidFill>
            </a:endParaRPr>
          </a:p>
          <a:p>
            <a:pPr marL="0" indent="0">
              <a:lnSpc>
                <a:spcPct val="80000"/>
              </a:lnSpc>
              <a:buNone/>
            </a:pPr>
            <a:r>
              <a:rPr lang="es-CO" sz="2000" dirty="0">
                <a:solidFill>
                  <a:schemeClr val="accent5">
                    <a:lumMod val="75000"/>
                  </a:schemeClr>
                </a:solidFill>
              </a:rPr>
              <a:t>	</a:t>
            </a:r>
            <a:endParaRPr lang="es-CO" sz="2000" dirty="0"/>
          </a:p>
          <a:p>
            <a:pPr marL="0" indent="0">
              <a:buNone/>
            </a:pPr>
            <a:endParaRPr lang="es-CO" sz="2000" dirty="0"/>
          </a:p>
        </p:txBody>
      </p:sp>
      <p:pic>
        <p:nvPicPr>
          <p:cNvPr id="5" name="Imagen 4">
            <a:extLst>
              <a:ext uri="{FF2B5EF4-FFF2-40B4-BE49-F238E27FC236}">
                <a16:creationId xmlns:a16="http://schemas.microsoft.com/office/drawing/2014/main" id="{8B6EE397-23B0-4FC5-B213-C509267854F5}"/>
              </a:ext>
            </a:extLst>
          </p:cNvPr>
          <p:cNvPicPr/>
          <p:nvPr/>
        </p:nvPicPr>
        <p:blipFill>
          <a:blip r:embed="rId2">
            <a:extLst>
              <a:ext uri="{28A0092B-C50C-407E-A947-70E740481C1C}">
                <a14:useLocalDpi xmlns:a14="http://schemas.microsoft.com/office/drawing/2010/main" val="0"/>
              </a:ext>
            </a:extLst>
          </a:blip>
          <a:stretch>
            <a:fillRect/>
          </a:stretch>
        </p:blipFill>
        <p:spPr>
          <a:xfrm>
            <a:off x="5500688" y="73775"/>
            <a:ext cx="1190625" cy="636270"/>
          </a:xfrm>
          <a:prstGeom prst="rect">
            <a:avLst/>
          </a:prstGeom>
        </p:spPr>
      </p:pic>
      <p:pic>
        <p:nvPicPr>
          <p:cNvPr id="10" name="Imagen 9" descr="Tabla&#10;&#10;El contenido generado por IA puede ser incorrecto.">
            <a:extLst>
              <a:ext uri="{FF2B5EF4-FFF2-40B4-BE49-F238E27FC236}">
                <a16:creationId xmlns:a16="http://schemas.microsoft.com/office/drawing/2014/main" id="{40A04BF7-76A5-00A7-7106-D1968B111D67}"/>
              </a:ext>
            </a:extLst>
          </p:cNvPr>
          <p:cNvPicPr>
            <a:picLocks noChangeAspect="1"/>
          </p:cNvPicPr>
          <p:nvPr/>
        </p:nvPicPr>
        <p:blipFill>
          <a:blip r:embed="rId3"/>
          <a:stretch>
            <a:fillRect/>
          </a:stretch>
        </p:blipFill>
        <p:spPr>
          <a:xfrm>
            <a:off x="2896603" y="2007268"/>
            <a:ext cx="6057900" cy="2201778"/>
          </a:xfrm>
          <a:prstGeom prst="rect">
            <a:avLst/>
          </a:prstGeom>
        </p:spPr>
      </p:pic>
    </p:spTree>
    <p:extLst>
      <p:ext uri="{BB962C8B-B14F-4D97-AF65-F5344CB8AC3E}">
        <p14:creationId xmlns:p14="http://schemas.microsoft.com/office/powerpoint/2010/main" val="10117425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AC28A1-8CCD-31D1-D1CF-16E07F34FA06}"/>
            </a:ext>
          </a:extLst>
        </p:cNvPr>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5CC491FF-AB8A-C341-B2E0-2A24D244D16A}"/>
              </a:ext>
            </a:extLst>
          </p:cNvPr>
          <p:cNvSpPr>
            <a:spLocks noGrp="1"/>
          </p:cNvSpPr>
          <p:nvPr>
            <p:ph idx="1"/>
          </p:nvPr>
        </p:nvSpPr>
        <p:spPr>
          <a:xfrm>
            <a:off x="875122" y="848413"/>
            <a:ext cx="10515600" cy="5362157"/>
          </a:xfrm>
        </p:spPr>
        <p:style>
          <a:lnRef idx="2">
            <a:schemeClr val="accent5"/>
          </a:lnRef>
          <a:fillRef idx="1">
            <a:schemeClr val="lt1"/>
          </a:fillRef>
          <a:effectRef idx="0">
            <a:schemeClr val="accent5"/>
          </a:effectRef>
          <a:fontRef idx="minor">
            <a:schemeClr val="dk1"/>
          </a:fontRef>
        </p:style>
        <p:txBody>
          <a:bodyPr vert="horz" lIns="91440" tIns="45720" rIns="91440" bIns="45720" rtlCol="0" anchor="t">
            <a:noAutofit/>
          </a:bodyPr>
          <a:lstStyle/>
          <a:p>
            <a:pPr marL="0" indent="0" algn="ctr">
              <a:buNone/>
            </a:pPr>
            <a:r>
              <a:rPr lang="es-CO" b="1" dirty="0">
                <a:solidFill>
                  <a:schemeClr val="accent5">
                    <a:lumMod val="75000"/>
                  </a:schemeClr>
                </a:solidFill>
              </a:rPr>
              <a:t>INFRAESTRUCTURA</a:t>
            </a:r>
          </a:p>
          <a:p>
            <a:pPr marL="0" indent="0" algn="ctr">
              <a:buNone/>
            </a:pPr>
            <a:r>
              <a:rPr lang="es-CO" b="1" dirty="0">
                <a:solidFill>
                  <a:schemeClr val="accent5">
                    <a:lumMod val="75000"/>
                  </a:schemeClr>
                </a:solidFill>
              </a:rPr>
              <a:t>2.340</a:t>
            </a:r>
          </a:p>
          <a:p>
            <a:pPr marL="0" indent="0">
              <a:buNone/>
            </a:pPr>
            <a:endParaRPr lang="es-CO" sz="2000" dirty="0"/>
          </a:p>
          <a:p>
            <a:pPr marL="0" indent="0">
              <a:buNone/>
            </a:pPr>
            <a:r>
              <a:rPr lang="es-CO" sz="2000" dirty="0">
                <a:solidFill>
                  <a:schemeClr val="accent5"/>
                </a:solidFill>
              </a:rPr>
              <a:t>Total Infraestructura </a:t>
            </a:r>
          </a:p>
          <a:p>
            <a:pPr marL="0" indent="0">
              <a:buNone/>
            </a:pPr>
            <a:r>
              <a:rPr lang="es-CO" sz="2000" dirty="0"/>
              <a:t>Año 2023: 1.737 un.  </a:t>
            </a:r>
            <a:r>
              <a:rPr lang="es-CO" dirty="0"/>
              <a:t> </a:t>
            </a:r>
            <a:r>
              <a:rPr lang="es-CO" sz="2000" dirty="0"/>
              <a:t>Año 2024: 2.340 un.</a:t>
            </a:r>
          </a:p>
          <a:p>
            <a:pPr marL="0" indent="0">
              <a:buNone/>
            </a:pPr>
            <a:r>
              <a:rPr lang="es-CO" sz="2000" dirty="0">
                <a:solidFill>
                  <a:srgbClr val="FF0000"/>
                </a:solidFill>
              </a:rPr>
              <a:t>Incremento del 35% (603 un)</a:t>
            </a:r>
          </a:p>
          <a:p>
            <a:pPr marL="0" indent="0">
              <a:buNone/>
            </a:pPr>
            <a:endParaRPr lang="es-CO" sz="2000" dirty="0">
              <a:solidFill>
                <a:srgbClr val="FF0000"/>
              </a:solidFill>
            </a:endParaRPr>
          </a:p>
          <a:p>
            <a:pPr marL="0" indent="0">
              <a:buNone/>
            </a:pPr>
            <a:r>
              <a:rPr lang="es-CO" sz="2000" dirty="0">
                <a:solidFill>
                  <a:schemeClr val="accent5"/>
                </a:solidFill>
              </a:rPr>
              <a:t>Tenencia</a:t>
            </a:r>
          </a:p>
          <a:p>
            <a:pPr marL="0" indent="0">
              <a:buNone/>
            </a:pPr>
            <a:r>
              <a:rPr lang="es-CO" sz="2000" dirty="0"/>
              <a:t>En Convenio  61%  En Propiedad  21%  (Igual tendencia año 2023)</a:t>
            </a:r>
          </a:p>
          <a:p>
            <a:pPr marL="0" indent="0">
              <a:buNone/>
            </a:pPr>
            <a:endParaRPr lang="es-CO" sz="2000" dirty="0"/>
          </a:p>
          <a:p>
            <a:pPr marL="0" indent="0">
              <a:buNone/>
            </a:pPr>
            <a:r>
              <a:rPr lang="es-CO" sz="2000" dirty="0">
                <a:solidFill>
                  <a:schemeClr val="accent5"/>
                </a:solidFill>
              </a:rPr>
              <a:t>Por Región</a:t>
            </a:r>
          </a:p>
          <a:p>
            <a:pPr marL="0" indent="0">
              <a:buNone/>
            </a:pPr>
            <a:r>
              <a:rPr lang="es-CO" sz="2000" dirty="0">
                <a:solidFill>
                  <a:srgbClr val="000000"/>
                </a:solidFill>
              </a:rPr>
              <a:t>Occidente  65%   Atlántica y Centro      12%</a:t>
            </a:r>
          </a:p>
          <a:p>
            <a:pPr marL="0" indent="0">
              <a:buNone/>
            </a:pPr>
            <a:endParaRPr lang="es-CO" sz="2000" dirty="0">
              <a:solidFill>
                <a:srgbClr val="000000"/>
              </a:solidFill>
            </a:endParaRPr>
          </a:p>
          <a:p>
            <a:pPr marL="0" indent="0">
              <a:buNone/>
            </a:pPr>
            <a:endParaRPr lang="es-CO" sz="2000" dirty="0">
              <a:solidFill>
                <a:srgbClr val="000000"/>
              </a:solidFill>
            </a:endParaRPr>
          </a:p>
          <a:p>
            <a:pPr marL="0" indent="0">
              <a:buNone/>
            </a:pPr>
            <a:endParaRPr lang="es-CO" sz="2000" dirty="0">
              <a:solidFill>
                <a:srgbClr val="000000"/>
              </a:solidFill>
            </a:endParaRPr>
          </a:p>
          <a:p>
            <a:pPr marL="0" indent="0">
              <a:buNone/>
            </a:pPr>
            <a:endParaRPr lang="es-CO" sz="2000" dirty="0">
              <a:solidFill>
                <a:srgbClr val="000000"/>
              </a:solidFill>
            </a:endParaRPr>
          </a:p>
          <a:p>
            <a:pPr marL="0" indent="0">
              <a:buNone/>
            </a:pPr>
            <a:endParaRPr lang="es-CO" sz="2000" dirty="0">
              <a:solidFill>
                <a:srgbClr val="000000"/>
              </a:solidFill>
            </a:endParaRPr>
          </a:p>
          <a:p>
            <a:pPr marL="0" indent="0">
              <a:lnSpc>
                <a:spcPct val="80000"/>
              </a:lnSpc>
              <a:buNone/>
            </a:pPr>
            <a:r>
              <a:rPr lang="es-CO" sz="2000" dirty="0">
                <a:solidFill>
                  <a:schemeClr val="accent5">
                    <a:lumMod val="75000"/>
                  </a:schemeClr>
                </a:solidFill>
              </a:rPr>
              <a:t>	</a:t>
            </a:r>
          </a:p>
          <a:p>
            <a:pPr marL="0" indent="0">
              <a:buNone/>
            </a:pPr>
            <a:endParaRPr lang="es-CO" sz="2000" dirty="0">
              <a:solidFill>
                <a:schemeClr val="accent5">
                  <a:lumMod val="75000"/>
                </a:schemeClr>
              </a:solidFill>
            </a:endParaRPr>
          </a:p>
          <a:p>
            <a:pPr marL="0" indent="0">
              <a:buNone/>
            </a:pPr>
            <a:endParaRPr lang="es-CO" sz="2000" dirty="0">
              <a:solidFill>
                <a:schemeClr val="accent5">
                  <a:lumMod val="75000"/>
                </a:schemeClr>
              </a:solidFill>
            </a:endParaRPr>
          </a:p>
          <a:p>
            <a:pPr marL="0" indent="0">
              <a:buNone/>
            </a:pPr>
            <a:endParaRPr lang="es-CO" sz="2000" dirty="0">
              <a:solidFill>
                <a:schemeClr val="accent5">
                  <a:lumMod val="75000"/>
                </a:schemeClr>
              </a:solidFill>
            </a:endParaRPr>
          </a:p>
          <a:p>
            <a:pPr marL="0" indent="0">
              <a:buNone/>
            </a:pPr>
            <a:endParaRPr lang="es-CO" sz="2000" dirty="0">
              <a:solidFill>
                <a:schemeClr val="accent5">
                  <a:lumMod val="75000"/>
                </a:schemeClr>
              </a:solidFill>
            </a:endParaRPr>
          </a:p>
          <a:p>
            <a:pPr marL="0" indent="0">
              <a:buNone/>
            </a:pPr>
            <a:endParaRPr lang="es-CO" sz="2000" dirty="0">
              <a:solidFill>
                <a:schemeClr val="accent5">
                  <a:lumMod val="75000"/>
                </a:schemeClr>
              </a:solidFill>
            </a:endParaRPr>
          </a:p>
          <a:p>
            <a:pPr marL="0" indent="0">
              <a:lnSpc>
                <a:spcPct val="80000"/>
              </a:lnSpc>
              <a:buNone/>
            </a:pPr>
            <a:r>
              <a:rPr lang="es-CO" sz="2000" dirty="0">
                <a:solidFill>
                  <a:schemeClr val="accent5">
                    <a:lumMod val="75000"/>
                  </a:schemeClr>
                </a:solidFill>
              </a:rPr>
              <a:t>	</a:t>
            </a:r>
            <a:endParaRPr lang="es-CO" sz="2000" dirty="0"/>
          </a:p>
          <a:p>
            <a:pPr marL="0" indent="0">
              <a:buNone/>
            </a:pPr>
            <a:endParaRPr lang="es-CO" sz="2000" dirty="0"/>
          </a:p>
        </p:txBody>
      </p:sp>
      <p:pic>
        <p:nvPicPr>
          <p:cNvPr id="5" name="Imagen 4">
            <a:extLst>
              <a:ext uri="{FF2B5EF4-FFF2-40B4-BE49-F238E27FC236}">
                <a16:creationId xmlns:a16="http://schemas.microsoft.com/office/drawing/2014/main" id="{2836AA9A-F97D-AEB1-A4E0-237C8E14613D}"/>
              </a:ext>
            </a:extLst>
          </p:cNvPr>
          <p:cNvPicPr/>
          <p:nvPr/>
        </p:nvPicPr>
        <p:blipFill>
          <a:blip r:embed="rId2">
            <a:extLst>
              <a:ext uri="{28A0092B-C50C-407E-A947-70E740481C1C}">
                <a14:useLocalDpi xmlns:a14="http://schemas.microsoft.com/office/drawing/2010/main" val="0"/>
              </a:ext>
            </a:extLst>
          </a:blip>
          <a:stretch>
            <a:fillRect/>
          </a:stretch>
        </p:blipFill>
        <p:spPr>
          <a:xfrm>
            <a:off x="5500688" y="73775"/>
            <a:ext cx="1190625" cy="636270"/>
          </a:xfrm>
          <a:prstGeom prst="rect">
            <a:avLst/>
          </a:prstGeom>
        </p:spPr>
      </p:pic>
    </p:spTree>
    <p:extLst>
      <p:ext uri="{BB962C8B-B14F-4D97-AF65-F5344CB8AC3E}">
        <p14:creationId xmlns:p14="http://schemas.microsoft.com/office/powerpoint/2010/main" val="3178929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85BF2C-ED2D-F950-5ED5-E3593F5DDC07}"/>
            </a:ext>
          </a:extLst>
        </p:cNvPr>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C15E68AA-3E94-E512-5D36-12605583710E}"/>
              </a:ext>
            </a:extLst>
          </p:cNvPr>
          <p:cNvSpPr>
            <a:spLocks noGrp="1"/>
          </p:cNvSpPr>
          <p:nvPr>
            <p:ph idx="1"/>
          </p:nvPr>
        </p:nvSpPr>
        <p:spPr>
          <a:xfrm>
            <a:off x="875122" y="848413"/>
            <a:ext cx="10515600" cy="5362157"/>
          </a:xfrm>
        </p:spPr>
        <p:style>
          <a:lnRef idx="2">
            <a:schemeClr val="accent5"/>
          </a:lnRef>
          <a:fillRef idx="1">
            <a:schemeClr val="lt1"/>
          </a:fillRef>
          <a:effectRef idx="0">
            <a:schemeClr val="accent5"/>
          </a:effectRef>
          <a:fontRef idx="minor">
            <a:schemeClr val="dk1"/>
          </a:fontRef>
        </p:style>
        <p:txBody>
          <a:bodyPr vert="horz" lIns="91440" tIns="45720" rIns="91440" bIns="45720" rtlCol="0" anchor="t">
            <a:noAutofit/>
          </a:bodyPr>
          <a:lstStyle/>
          <a:p>
            <a:pPr marL="0" indent="0" algn="ctr">
              <a:buNone/>
            </a:pPr>
            <a:r>
              <a:rPr lang="es-CO" b="1" dirty="0">
                <a:solidFill>
                  <a:schemeClr val="accent5">
                    <a:lumMod val="75000"/>
                  </a:schemeClr>
                </a:solidFill>
              </a:rPr>
              <a:t>LIMITACIONES </a:t>
            </a:r>
            <a:endParaRPr lang="es-ES">
              <a:solidFill>
                <a:schemeClr val="accent5">
                  <a:lumMod val="75000"/>
                </a:schemeClr>
              </a:solidFill>
            </a:endParaRPr>
          </a:p>
          <a:p>
            <a:pPr marL="0" indent="0" algn="ctr">
              <a:buNone/>
            </a:pPr>
            <a:r>
              <a:rPr lang="es-CO" b="1" dirty="0">
                <a:solidFill>
                  <a:schemeClr val="accent5">
                    <a:lumMod val="75000"/>
                  </a:schemeClr>
                </a:solidFill>
              </a:rPr>
              <a:t>RESULTADOS DE LA OPERACIÓN ESTADÍSTICA</a:t>
            </a:r>
          </a:p>
          <a:p>
            <a:pPr marL="0" indent="0" algn="ctr">
              <a:buNone/>
            </a:pPr>
            <a:endParaRPr lang="es-CO" b="1" dirty="0">
              <a:solidFill>
                <a:schemeClr val="accent5">
                  <a:lumMod val="75000"/>
                </a:schemeClr>
              </a:solidFill>
              <a:ea typeface="+mn-lt"/>
              <a:cs typeface="+mn-lt"/>
            </a:endParaRPr>
          </a:p>
          <a:p>
            <a:pPr algn="just"/>
            <a:r>
              <a:rPr lang="es-CO" sz="2000" dirty="0">
                <a:ea typeface="+mn-lt"/>
                <a:cs typeface="+mn-lt"/>
              </a:rPr>
              <a:t>La operación se limita al reporte del registro administrativo por parte de las Cajas de Compensación Familiar, lo cual está supeditado a la calidad y consistencia de los datos reportados en SIMON.</a:t>
            </a:r>
            <a:endParaRPr lang="es-CO" dirty="0"/>
          </a:p>
          <a:p>
            <a:pPr algn="just">
              <a:buNone/>
            </a:pPr>
            <a:r>
              <a:rPr lang="es-CO" sz="2000" dirty="0">
                <a:ea typeface="+mn-lt"/>
                <a:cs typeface="+mn-lt"/>
              </a:rPr>
              <a:t>• La limitación está relacionada con la disponibilidad de esta información (poblaciones históricas), que solo está disponible con los criterios exigidos desde los años 2017 en adelante.</a:t>
            </a:r>
            <a:endParaRPr lang="es-CO" dirty="0"/>
          </a:p>
          <a:p>
            <a:pPr algn="just">
              <a:buNone/>
            </a:pPr>
            <a:r>
              <a:rPr lang="es-CO" sz="2000" dirty="0">
                <a:ea typeface="+mn-lt"/>
                <a:cs typeface="+mn-lt"/>
              </a:rPr>
              <a:t>• La operación se limita al reporte del registro administrativo por las CCF, supeditado al informe dentro del término fijado por la circular externa, de lo contrario un reporte extemporáneo limita los resultados.</a:t>
            </a:r>
            <a:endParaRPr lang="es-CO" dirty="0"/>
          </a:p>
          <a:p>
            <a:pPr algn="just"/>
            <a:r>
              <a:rPr lang="es-CO" sz="2000" dirty="0"/>
              <a:t>No hay </a:t>
            </a:r>
            <a:r>
              <a:rPr lang="es-CO" sz="2000" dirty="0">
                <a:ea typeface="+mn-lt"/>
                <a:cs typeface="+mn-lt"/>
              </a:rPr>
              <a:t>fortaleza en datos de Enfoque Diferencial.</a:t>
            </a:r>
            <a:endParaRPr lang="es-CO" sz="2000" dirty="0"/>
          </a:p>
          <a:p>
            <a:pPr marL="0" indent="0">
              <a:buNone/>
            </a:pPr>
            <a:endParaRPr lang="es-CO" sz="2000" dirty="0">
              <a:solidFill>
                <a:srgbClr val="000000"/>
              </a:solidFill>
            </a:endParaRPr>
          </a:p>
          <a:p>
            <a:pPr marL="0" indent="0">
              <a:buNone/>
            </a:pPr>
            <a:endParaRPr lang="es-CO" sz="2000" dirty="0">
              <a:solidFill>
                <a:srgbClr val="000000"/>
              </a:solidFill>
            </a:endParaRPr>
          </a:p>
          <a:p>
            <a:pPr marL="0" indent="0">
              <a:buNone/>
            </a:pPr>
            <a:endParaRPr lang="es-CO" sz="2000" dirty="0">
              <a:solidFill>
                <a:srgbClr val="000000"/>
              </a:solidFill>
            </a:endParaRPr>
          </a:p>
          <a:p>
            <a:pPr marL="0" indent="0">
              <a:buNone/>
            </a:pPr>
            <a:endParaRPr lang="es-CO" sz="2000" dirty="0">
              <a:solidFill>
                <a:srgbClr val="000000"/>
              </a:solidFill>
            </a:endParaRPr>
          </a:p>
          <a:p>
            <a:pPr marL="0" indent="0">
              <a:buNone/>
            </a:pPr>
            <a:endParaRPr lang="es-CO" sz="2000" dirty="0">
              <a:solidFill>
                <a:srgbClr val="000000"/>
              </a:solidFill>
            </a:endParaRPr>
          </a:p>
          <a:p>
            <a:pPr marL="0" indent="0">
              <a:lnSpc>
                <a:spcPct val="80000"/>
              </a:lnSpc>
              <a:buNone/>
            </a:pPr>
            <a:r>
              <a:rPr lang="es-CO" sz="2000" dirty="0">
                <a:solidFill>
                  <a:schemeClr val="accent5">
                    <a:lumMod val="75000"/>
                  </a:schemeClr>
                </a:solidFill>
              </a:rPr>
              <a:t>	</a:t>
            </a:r>
          </a:p>
          <a:p>
            <a:pPr marL="0" indent="0">
              <a:buNone/>
            </a:pPr>
            <a:endParaRPr lang="es-CO" sz="2000" dirty="0">
              <a:solidFill>
                <a:schemeClr val="accent5">
                  <a:lumMod val="75000"/>
                </a:schemeClr>
              </a:solidFill>
            </a:endParaRPr>
          </a:p>
          <a:p>
            <a:pPr marL="0" indent="0">
              <a:buNone/>
            </a:pPr>
            <a:endParaRPr lang="es-CO" sz="2000" dirty="0">
              <a:solidFill>
                <a:schemeClr val="accent5">
                  <a:lumMod val="75000"/>
                </a:schemeClr>
              </a:solidFill>
            </a:endParaRPr>
          </a:p>
          <a:p>
            <a:pPr marL="0" indent="0">
              <a:buNone/>
            </a:pPr>
            <a:endParaRPr lang="es-CO" sz="2000" dirty="0">
              <a:solidFill>
                <a:schemeClr val="accent5">
                  <a:lumMod val="75000"/>
                </a:schemeClr>
              </a:solidFill>
            </a:endParaRPr>
          </a:p>
          <a:p>
            <a:pPr marL="0" indent="0">
              <a:buNone/>
            </a:pPr>
            <a:endParaRPr lang="es-CO" sz="2000" dirty="0">
              <a:solidFill>
                <a:schemeClr val="accent5">
                  <a:lumMod val="75000"/>
                </a:schemeClr>
              </a:solidFill>
            </a:endParaRPr>
          </a:p>
          <a:p>
            <a:pPr marL="0" indent="0">
              <a:buNone/>
            </a:pPr>
            <a:endParaRPr lang="es-CO" sz="2000" dirty="0">
              <a:solidFill>
                <a:schemeClr val="accent5">
                  <a:lumMod val="75000"/>
                </a:schemeClr>
              </a:solidFill>
            </a:endParaRPr>
          </a:p>
          <a:p>
            <a:pPr marL="0" indent="0">
              <a:lnSpc>
                <a:spcPct val="80000"/>
              </a:lnSpc>
              <a:buNone/>
            </a:pPr>
            <a:r>
              <a:rPr lang="es-CO" sz="2000" dirty="0">
                <a:solidFill>
                  <a:schemeClr val="accent5">
                    <a:lumMod val="75000"/>
                  </a:schemeClr>
                </a:solidFill>
              </a:rPr>
              <a:t>	</a:t>
            </a:r>
            <a:endParaRPr lang="es-CO" sz="2000" dirty="0"/>
          </a:p>
          <a:p>
            <a:pPr marL="0" indent="0">
              <a:buNone/>
            </a:pPr>
            <a:endParaRPr lang="es-CO" sz="2000" dirty="0"/>
          </a:p>
        </p:txBody>
      </p:sp>
      <p:pic>
        <p:nvPicPr>
          <p:cNvPr id="5" name="Imagen 4">
            <a:extLst>
              <a:ext uri="{FF2B5EF4-FFF2-40B4-BE49-F238E27FC236}">
                <a16:creationId xmlns:a16="http://schemas.microsoft.com/office/drawing/2014/main" id="{DFF7F549-B50E-ECB7-D628-2985EE1178FB}"/>
              </a:ext>
            </a:extLst>
          </p:cNvPr>
          <p:cNvPicPr/>
          <p:nvPr/>
        </p:nvPicPr>
        <p:blipFill>
          <a:blip r:embed="rId2">
            <a:extLst>
              <a:ext uri="{28A0092B-C50C-407E-A947-70E740481C1C}">
                <a14:useLocalDpi xmlns:a14="http://schemas.microsoft.com/office/drawing/2010/main" val="0"/>
              </a:ext>
            </a:extLst>
          </a:blip>
          <a:stretch>
            <a:fillRect/>
          </a:stretch>
        </p:blipFill>
        <p:spPr>
          <a:xfrm>
            <a:off x="5500688" y="73775"/>
            <a:ext cx="1190625" cy="636270"/>
          </a:xfrm>
          <a:prstGeom prst="rect">
            <a:avLst/>
          </a:prstGeom>
        </p:spPr>
      </p:pic>
    </p:spTree>
    <p:extLst>
      <p:ext uri="{BB962C8B-B14F-4D97-AF65-F5344CB8AC3E}">
        <p14:creationId xmlns:p14="http://schemas.microsoft.com/office/powerpoint/2010/main" val="30564257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79772B1-AE90-6AB1-BF39-085AB35CD1CB}"/>
              </a:ext>
            </a:extLst>
          </p:cNvPr>
          <p:cNvSpPr>
            <a:spLocks noGrp="1"/>
          </p:cNvSpPr>
          <p:nvPr>
            <p:ph type="ctrTitle"/>
          </p:nvPr>
        </p:nvSpPr>
        <p:spPr>
          <a:xfrm>
            <a:off x="1684255" y="2837469"/>
            <a:ext cx="9144000" cy="899212"/>
          </a:xfrm>
        </p:spPr>
        <p:txBody>
          <a:bodyPr>
            <a:normAutofit fontScale="90000"/>
          </a:bodyPr>
          <a:lstStyle/>
          <a:p>
            <a:r>
              <a:rPr lang="es-CO" dirty="0">
                <a:solidFill>
                  <a:schemeClr val="accent5">
                    <a:lumMod val="75000"/>
                  </a:schemeClr>
                </a:solidFill>
              </a:rPr>
              <a:t>GRACIAS</a:t>
            </a:r>
          </a:p>
        </p:txBody>
      </p:sp>
      <p:pic>
        <p:nvPicPr>
          <p:cNvPr id="4" name="Imagen 3">
            <a:extLst>
              <a:ext uri="{FF2B5EF4-FFF2-40B4-BE49-F238E27FC236}">
                <a16:creationId xmlns:a16="http://schemas.microsoft.com/office/drawing/2014/main" id="{0247EC83-DADD-45D3-BE4C-6EF1A03725E1}"/>
              </a:ext>
            </a:extLst>
          </p:cNvPr>
          <p:cNvPicPr/>
          <p:nvPr/>
        </p:nvPicPr>
        <p:blipFill>
          <a:blip r:embed="rId2">
            <a:extLst>
              <a:ext uri="{28A0092B-C50C-407E-A947-70E740481C1C}">
                <a14:useLocalDpi xmlns:a14="http://schemas.microsoft.com/office/drawing/2010/main" val="0"/>
              </a:ext>
            </a:extLst>
          </a:blip>
          <a:stretch>
            <a:fillRect/>
          </a:stretch>
        </p:blipFill>
        <p:spPr>
          <a:xfrm>
            <a:off x="5500688" y="73775"/>
            <a:ext cx="1190625" cy="636270"/>
          </a:xfrm>
          <a:prstGeom prst="rect">
            <a:avLst/>
          </a:prstGeom>
        </p:spPr>
      </p:pic>
    </p:spTree>
    <p:extLst>
      <p:ext uri="{BB962C8B-B14F-4D97-AF65-F5344CB8AC3E}">
        <p14:creationId xmlns:p14="http://schemas.microsoft.com/office/powerpoint/2010/main" val="42347110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a 1"/>
          <p:cNvGraphicFramePr>
            <a:graphicFrameLocks noGrp="1"/>
          </p:cNvGraphicFramePr>
          <p:nvPr/>
        </p:nvGraphicFramePr>
        <p:xfrm>
          <a:off x="11015133" y="6583038"/>
          <a:ext cx="1176867" cy="274962"/>
        </p:xfrm>
        <a:graphic>
          <a:graphicData uri="http://schemas.openxmlformats.org/drawingml/2006/table">
            <a:tbl>
              <a:tblPr/>
              <a:tblGrid>
                <a:gridCol w="1176867">
                  <a:extLst>
                    <a:ext uri="{9D8B030D-6E8A-4147-A177-3AD203B41FA5}">
                      <a16:colId xmlns:a16="http://schemas.microsoft.com/office/drawing/2014/main" val="20000"/>
                    </a:ext>
                  </a:extLst>
                </a:gridCol>
              </a:tblGrid>
              <a:tr h="274962">
                <a:tc>
                  <a:txBody>
                    <a:bodyPr/>
                    <a:lstStyle/>
                    <a:p>
                      <a:pPr algn="l"/>
                      <a:br>
                        <a:rPr lang="es-CO" sz="600" dirty="0">
                          <a:effectLst/>
                        </a:rPr>
                      </a:br>
                      <a:r>
                        <a:rPr lang="es-CO" sz="1000" dirty="0">
                          <a:solidFill>
                            <a:schemeClr val="bg1">
                              <a:lumMod val="85000"/>
                            </a:schemeClr>
                          </a:solidFill>
                          <a:effectLst/>
                          <a:latin typeface="Verdana" panose="020B0604030504040204" pitchFamily="34" charset="0"/>
                          <a:ea typeface="Verdana" panose="020B0604030504040204" pitchFamily="34" charset="0"/>
                        </a:rPr>
                        <a:t>FO-COP-006 V2</a:t>
                      </a:r>
                    </a:p>
                  </a:txBody>
                  <a:tcPr marL="12295" marR="12295" marT="12295" marB="12295"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16867839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79772B1-AE90-6AB1-BF39-085AB35CD1CB}"/>
              </a:ext>
            </a:extLst>
          </p:cNvPr>
          <p:cNvSpPr>
            <a:spLocks noGrp="1"/>
          </p:cNvSpPr>
          <p:nvPr>
            <p:ph type="ctrTitle"/>
          </p:nvPr>
        </p:nvSpPr>
        <p:spPr>
          <a:xfrm>
            <a:off x="1844511" y="2375555"/>
            <a:ext cx="9144000" cy="1813612"/>
          </a:xfrm>
        </p:spPr>
        <p:txBody>
          <a:bodyPr>
            <a:normAutofit/>
          </a:bodyPr>
          <a:lstStyle/>
          <a:p>
            <a:r>
              <a:rPr lang="es-CO" dirty="0">
                <a:solidFill>
                  <a:schemeClr val="accent5">
                    <a:lumMod val="75000"/>
                  </a:schemeClr>
                </a:solidFill>
              </a:rPr>
              <a:t>ANÁLISIS DE RESULTADOS  OPERACIÓN ESTADÍSTICA</a:t>
            </a:r>
          </a:p>
        </p:txBody>
      </p:sp>
      <p:pic>
        <p:nvPicPr>
          <p:cNvPr id="4" name="Imagen 3">
            <a:extLst>
              <a:ext uri="{FF2B5EF4-FFF2-40B4-BE49-F238E27FC236}">
                <a16:creationId xmlns:a16="http://schemas.microsoft.com/office/drawing/2014/main" id="{0247EC83-DADD-45D3-BE4C-6EF1A03725E1}"/>
              </a:ext>
            </a:extLst>
          </p:cNvPr>
          <p:cNvPicPr/>
          <p:nvPr/>
        </p:nvPicPr>
        <p:blipFill>
          <a:blip r:embed="rId2">
            <a:extLst>
              <a:ext uri="{28A0092B-C50C-407E-A947-70E740481C1C}">
                <a14:useLocalDpi xmlns:a14="http://schemas.microsoft.com/office/drawing/2010/main" val="0"/>
              </a:ext>
            </a:extLst>
          </a:blip>
          <a:stretch>
            <a:fillRect/>
          </a:stretch>
        </p:blipFill>
        <p:spPr>
          <a:xfrm>
            <a:off x="5500688" y="73775"/>
            <a:ext cx="1190625" cy="636270"/>
          </a:xfrm>
          <a:prstGeom prst="rect">
            <a:avLst/>
          </a:prstGeom>
        </p:spPr>
      </p:pic>
    </p:spTree>
    <p:extLst>
      <p:ext uri="{BB962C8B-B14F-4D97-AF65-F5344CB8AC3E}">
        <p14:creationId xmlns:p14="http://schemas.microsoft.com/office/powerpoint/2010/main" val="11770854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325ACB-C6BC-178E-A946-8D0FAD72C6A9}"/>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862F2447-364B-576A-E484-C20F3A11741D}"/>
              </a:ext>
            </a:extLst>
          </p:cNvPr>
          <p:cNvSpPr>
            <a:spLocks noGrp="1"/>
          </p:cNvSpPr>
          <p:nvPr>
            <p:ph type="title"/>
          </p:nvPr>
        </p:nvSpPr>
        <p:spPr>
          <a:xfrm>
            <a:off x="838200" y="790965"/>
            <a:ext cx="10515600" cy="503406"/>
          </a:xfrm>
        </p:spPr>
        <p:txBody>
          <a:bodyPr>
            <a:normAutofit fontScale="90000"/>
          </a:bodyPr>
          <a:lstStyle/>
          <a:p>
            <a:pPr algn="ctr"/>
            <a:br>
              <a:rPr lang="es-CO" dirty="0">
                <a:solidFill>
                  <a:schemeClr val="accent5">
                    <a:lumMod val="75000"/>
                  </a:schemeClr>
                </a:solidFill>
              </a:rPr>
            </a:br>
            <a:r>
              <a:rPr lang="es-CO" dirty="0">
                <a:solidFill>
                  <a:schemeClr val="accent5">
                    <a:lumMod val="75000"/>
                  </a:schemeClr>
                </a:solidFill>
              </a:rPr>
              <a:t>Análisis de Datos</a:t>
            </a:r>
            <a:br>
              <a:rPr lang="es-CO" dirty="0">
                <a:solidFill>
                  <a:schemeClr val="accent5">
                    <a:lumMod val="75000"/>
                  </a:schemeClr>
                </a:solidFill>
              </a:rPr>
            </a:br>
            <a:endParaRPr lang="es-CO">
              <a:solidFill>
                <a:schemeClr val="accent5">
                  <a:lumMod val="75000"/>
                </a:schemeClr>
              </a:solidFill>
            </a:endParaRPr>
          </a:p>
        </p:txBody>
      </p:sp>
      <p:sp>
        <p:nvSpPr>
          <p:cNvPr id="3" name="Marcador de contenido 2">
            <a:extLst>
              <a:ext uri="{FF2B5EF4-FFF2-40B4-BE49-F238E27FC236}">
                <a16:creationId xmlns:a16="http://schemas.microsoft.com/office/drawing/2014/main" id="{515E724B-1173-244E-1877-8A1580BCF3B5}"/>
              </a:ext>
            </a:extLst>
          </p:cNvPr>
          <p:cNvSpPr>
            <a:spLocks noGrp="1"/>
          </p:cNvSpPr>
          <p:nvPr>
            <p:ph idx="1"/>
          </p:nvPr>
        </p:nvSpPr>
        <p:spPr>
          <a:xfrm>
            <a:off x="757989" y="1594970"/>
            <a:ext cx="10515600" cy="5083308"/>
          </a:xfrm>
          <a:ln w="12700">
            <a:solidFill>
              <a:schemeClr val="accent5"/>
            </a:solidFill>
          </a:ln>
        </p:spPr>
        <p:txBody>
          <a:bodyPr vert="horz" lIns="91440" tIns="45720" rIns="91440" bIns="45720" rtlCol="0" anchor="t">
            <a:normAutofit lnSpcReduction="10000"/>
          </a:bodyPr>
          <a:lstStyle/>
          <a:p>
            <a:pPr marL="0" indent="0">
              <a:buNone/>
            </a:pPr>
            <a:r>
              <a:rPr lang="es-CO" sz="2200" u="sng" dirty="0">
                <a:solidFill>
                  <a:schemeClr val="accent5">
                    <a:lumMod val="75000"/>
                  </a:schemeClr>
                </a:solidFill>
              </a:rPr>
              <a:t>Contexto</a:t>
            </a:r>
            <a:endParaRPr lang="es-ES" u="sng">
              <a:solidFill>
                <a:schemeClr val="accent5">
                  <a:lumMod val="75000"/>
                </a:schemeClr>
              </a:solidFill>
            </a:endParaRPr>
          </a:p>
          <a:p>
            <a:pPr marL="0" indent="0" algn="just">
              <a:buNone/>
            </a:pPr>
            <a:r>
              <a:rPr lang="es-CO" sz="2200" dirty="0">
                <a:ea typeface="+mn-lt"/>
                <a:cs typeface="+mn-lt"/>
              </a:rPr>
              <a:t>Permite situar los resultados dentro del marco general del Sistema del Subsidio Familiar, identificando factores externos que puedan influir en la interpretación de los datos.</a:t>
            </a:r>
            <a:endParaRPr lang="es-CO" dirty="0"/>
          </a:p>
          <a:p>
            <a:pPr marL="0" indent="0" algn="just">
              <a:buNone/>
            </a:pPr>
            <a:r>
              <a:rPr lang="es-CO" sz="2200" dirty="0">
                <a:solidFill>
                  <a:srgbClr val="000000"/>
                </a:solidFill>
                <a:ea typeface="+mn-lt"/>
                <a:cs typeface="+mn-lt"/>
              </a:rPr>
              <a:t>Identificación de los comportamientos de los indicadores respecto al histórico.</a:t>
            </a:r>
            <a:endParaRPr lang="es-CO" dirty="0"/>
          </a:p>
          <a:p>
            <a:pPr marL="0" indent="0">
              <a:buNone/>
            </a:pPr>
            <a:r>
              <a:rPr lang="es-CO" sz="2200" u="sng" dirty="0">
                <a:solidFill>
                  <a:schemeClr val="accent5">
                    <a:lumMod val="75000"/>
                  </a:schemeClr>
                </a:solidFill>
              </a:rPr>
              <a:t>Comparabilidad</a:t>
            </a:r>
          </a:p>
          <a:p>
            <a:pPr marL="0" indent="0" algn="just">
              <a:buNone/>
            </a:pPr>
            <a:r>
              <a:rPr lang="es-CO" sz="2200" dirty="0">
                <a:ea typeface="+mn-lt"/>
                <a:cs typeface="+mn-lt"/>
              </a:rPr>
              <a:t>Evalúa la posibilidad de establecer comparaciones válidas entre periodos, regiones y entidades si es el caso, asegurando la homogeneidad de los indicadores.</a:t>
            </a:r>
          </a:p>
          <a:p>
            <a:pPr marL="0" indent="0" algn="just">
              <a:buNone/>
            </a:pPr>
            <a:r>
              <a:rPr lang="es-CO" sz="2200" dirty="0">
                <a:solidFill>
                  <a:srgbClr val="000000"/>
                </a:solidFill>
                <a:ea typeface="+mn-lt"/>
                <a:cs typeface="+mn-lt"/>
              </a:rPr>
              <a:t>Análisis de información y comparación con otros resultados.</a:t>
            </a:r>
            <a:endParaRPr lang="es-CO" dirty="0"/>
          </a:p>
          <a:p>
            <a:pPr marL="0" indent="0" algn="just">
              <a:buNone/>
            </a:pPr>
            <a:endParaRPr lang="es-CO" sz="2200" dirty="0">
              <a:solidFill>
                <a:srgbClr val="000000"/>
              </a:solidFill>
            </a:endParaRPr>
          </a:p>
          <a:p>
            <a:pPr>
              <a:buNone/>
            </a:pPr>
            <a:r>
              <a:rPr lang="es-CO" sz="2200" u="sng" dirty="0">
                <a:solidFill>
                  <a:schemeClr val="accent5">
                    <a:lumMod val="75000"/>
                  </a:schemeClr>
                </a:solidFill>
              </a:rPr>
              <a:t>Consistencia </a:t>
            </a:r>
            <a:r>
              <a:rPr lang="es-CO" sz="2200" u="sng" dirty="0">
                <a:solidFill>
                  <a:schemeClr val="accent5">
                    <a:lumMod val="75000"/>
                  </a:schemeClr>
                </a:solidFill>
                <a:ea typeface="+mn-lt"/>
                <a:cs typeface="+mn-lt"/>
              </a:rPr>
              <a:t>Interna de las Variables (Acopio):</a:t>
            </a:r>
            <a:endParaRPr lang="es-CO" sz="2200" u="sng" dirty="0">
              <a:solidFill>
                <a:schemeClr val="accent5">
                  <a:lumMod val="75000"/>
                </a:schemeClr>
              </a:solidFill>
            </a:endParaRPr>
          </a:p>
          <a:p>
            <a:pPr marL="0" indent="0" algn="just">
              <a:buNone/>
            </a:pPr>
            <a:r>
              <a:rPr lang="es-CO" sz="2200" dirty="0">
                <a:ea typeface="+mn-lt"/>
                <a:cs typeface="+mn-lt"/>
              </a:rPr>
              <a:t>Verifica que los datos reportados se encuentren correctamente estructurados y no presenten contradicciones dentro del mismo conjunto de información.</a:t>
            </a:r>
          </a:p>
          <a:p>
            <a:pPr marL="0" indent="0" algn="just">
              <a:buNone/>
            </a:pPr>
            <a:r>
              <a:rPr lang="es-CO" sz="2200" dirty="0">
                <a:ea typeface="+mn-lt"/>
                <a:cs typeface="+mn-lt"/>
              </a:rPr>
              <a:t>Análisis y comparación de los datos actuales e históricos.</a:t>
            </a:r>
            <a:endParaRPr lang="es-CO" dirty="0"/>
          </a:p>
          <a:p>
            <a:pPr marL="0" indent="0">
              <a:buNone/>
            </a:pPr>
            <a:endParaRPr lang="es-CO" sz="2200" dirty="0">
              <a:ea typeface="+mn-lt"/>
              <a:cs typeface="+mn-lt"/>
            </a:endParaRPr>
          </a:p>
        </p:txBody>
      </p:sp>
      <p:pic>
        <p:nvPicPr>
          <p:cNvPr id="4" name="Imagen 3">
            <a:extLst>
              <a:ext uri="{FF2B5EF4-FFF2-40B4-BE49-F238E27FC236}">
                <a16:creationId xmlns:a16="http://schemas.microsoft.com/office/drawing/2014/main" id="{C3B1CC1F-C7FE-B5CE-BE0E-8AD584058EE4}"/>
              </a:ext>
            </a:extLst>
          </p:cNvPr>
          <p:cNvPicPr/>
          <p:nvPr/>
        </p:nvPicPr>
        <p:blipFill>
          <a:blip r:embed="rId2">
            <a:extLst>
              <a:ext uri="{28A0092B-C50C-407E-A947-70E740481C1C}">
                <a14:useLocalDpi xmlns:a14="http://schemas.microsoft.com/office/drawing/2010/main" val="0"/>
              </a:ext>
            </a:extLst>
          </a:blip>
          <a:stretch>
            <a:fillRect/>
          </a:stretch>
        </p:blipFill>
        <p:spPr>
          <a:xfrm>
            <a:off x="5500688" y="73775"/>
            <a:ext cx="1190625" cy="636270"/>
          </a:xfrm>
          <a:prstGeom prst="rect">
            <a:avLst/>
          </a:prstGeom>
        </p:spPr>
      </p:pic>
    </p:spTree>
    <p:extLst>
      <p:ext uri="{BB962C8B-B14F-4D97-AF65-F5344CB8AC3E}">
        <p14:creationId xmlns:p14="http://schemas.microsoft.com/office/powerpoint/2010/main" val="36490695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909912-B294-B4A5-92E5-DB50A64B02DA}"/>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7B297245-CFF1-9A87-2F5A-671AC7FF16F2}"/>
              </a:ext>
            </a:extLst>
          </p:cNvPr>
          <p:cNvSpPr>
            <a:spLocks noGrp="1"/>
          </p:cNvSpPr>
          <p:nvPr>
            <p:ph type="title"/>
          </p:nvPr>
        </p:nvSpPr>
        <p:spPr>
          <a:xfrm>
            <a:off x="838200" y="710754"/>
            <a:ext cx="10515600" cy="503406"/>
          </a:xfrm>
        </p:spPr>
        <p:txBody>
          <a:bodyPr>
            <a:normAutofit fontScale="90000"/>
          </a:bodyPr>
          <a:lstStyle/>
          <a:p>
            <a:pPr algn="ctr"/>
            <a:br>
              <a:rPr lang="es-CO" dirty="0">
                <a:solidFill>
                  <a:schemeClr val="accent5">
                    <a:lumMod val="75000"/>
                  </a:schemeClr>
                </a:solidFill>
              </a:rPr>
            </a:br>
            <a:r>
              <a:rPr lang="es-CO" dirty="0">
                <a:solidFill>
                  <a:schemeClr val="accent5">
                    <a:lumMod val="75000"/>
                  </a:schemeClr>
                </a:solidFill>
              </a:rPr>
              <a:t>Análisis de Datos</a:t>
            </a:r>
            <a:br>
              <a:rPr lang="es-CO" dirty="0">
                <a:solidFill>
                  <a:schemeClr val="accent5">
                    <a:lumMod val="75000"/>
                  </a:schemeClr>
                </a:solidFill>
              </a:rPr>
            </a:br>
            <a:endParaRPr lang="es-CO">
              <a:solidFill>
                <a:schemeClr val="accent5">
                  <a:lumMod val="75000"/>
                </a:schemeClr>
              </a:solidFill>
            </a:endParaRPr>
          </a:p>
        </p:txBody>
      </p:sp>
      <p:sp>
        <p:nvSpPr>
          <p:cNvPr id="3" name="Marcador de contenido 2">
            <a:extLst>
              <a:ext uri="{FF2B5EF4-FFF2-40B4-BE49-F238E27FC236}">
                <a16:creationId xmlns:a16="http://schemas.microsoft.com/office/drawing/2014/main" id="{B6F14DF8-657A-0972-499D-F56B5AF56B2D}"/>
              </a:ext>
            </a:extLst>
          </p:cNvPr>
          <p:cNvSpPr>
            <a:spLocks noGrp="1"/>
          </p:cNvSpPr>
          <p:nvPr>
            <p:ph idx="1"/>
          </p:nvPr>
        </p:nvSpPr>
        <p:spPr>
          <a:xfrm>
            <a:off x="747963" y="1935865"/>
            <a:ext cx="10515600" cy="3418940"/>
          </a:xfrm>
          <a:ln w="12700">
            <a:solidFill>
              <a:schemeClr val="accent5">
                <a:lumMod val="75000"/>
              </a:schemeClr>
            </a:solidFill>
          </a:ln>
        </p:spPr>
        <p:txBody>
          <a:bodyPr vert="horz" lIns="91440" tIns="45720" rIns="91440" bIns="45720" rtlCol="0" anchor="t">
            <a:normAutofit lnSpcReduction="10000"/>
          </a:bodyPr>
          <a:lstStyle/>
          <a:p>
            <a:pPr marL="0" indent="0">
              <a:buNone/>
            </a:pPr>
            <a:r>
              <a:rPr lang="es-CO" sz="2200" u="sng" dirty="0">
                <a:solidFill>
                  <a:schemeClr val="accent5">
                    <a:lumMod val="75000"/>
                  </a:schemeClr>
                </a:solidFill>
              </a:rPr>
              <a:t>Coherencia</a:t>
            </a:r>
            <a:endParaRPr lang="es-ES" u="sng" dirty="0">
              <a:solidFill>
                <a:schemeClr val="accent5">
                  <a:lumMod val="75000"/>
                </a:schemeClr>
              </a:solidFill>
            </a:endParaRPr>
          </a:p>
          <a:p>
            <a:pPr marL="0" indent="0" algn="just">
              <a:buNone/>
            </a:pPr>
            <a:r>
              <a:rPr lang="es-CO" sz="2200" dirty="0">
                <a:solidFill>
                  <a:srgbClr val="000000"/>
                </a:solidFill>
                <a:ea typeface="+mn-lt"/>
                <a:cs typeface="+mn-lt"/>
              </a:rPr>
              <a:t>Garantiza que las relaciones entre variables sean lógicas y conformes a los lineamientos estadísticos definidos.</a:t>
            </a:r>
            <a:endParaRPr lang="es-CO" dirty="0"/>
          </a:p>
          <a:p>
            <a:pPr marL="0" indent="0" algn="just">
              <a:buNone/>
            </a:pPr>
            <a:r>
              <a:rPr lang="es-CO" sz="2200" dirty="0">
                <a:solidFill>
                  <a:srgbClr val="000000"/>
                </a:solidFill>
                <a:ea typeface="+mn-lt"/>
                <a:cs typeface="+mn-lt"/>
              </a:rPr>
              <a:t>Exista coherencia de los resultados entre el ámbito nacional y la desagregación geográfica.</a:t>
            </a:r>
            <a:endParaRPr lang="es-CO" dirty="0"/>
          </a:p>
          <a:p>
            <a:pPr marL="0" indent="0">
              <a:buNone/>
            </a:pPr>
            <a:endParaRPr lang="es-CO" sz="2200" dirty="0">
              <a:solidFill>
                <a:srgbClr val="000000"/>
              </a:solidFill>
            </a:endParaRPr>
          </a:p>
          <a:p>
            <a:pPr marL="0" indent="0">
              <a:buNone/>
            </a:pPr>
            <a:r>
              <a:rPr lang="es-CO" sz="2200" u="sng" dirty="0">
                <a:solidFill>
                  <a:schemeClr val="accent5">
                    <a:lumMod val="75000"/>
                  </a:schemeClr>
                </a:solidFill>
              </a:rPr>
              <a:t>Datos Atípicos </a:t>
            </a:r>
            <a:r>
              <a:rPr lang="es-CO" sz="2200" u="sng" dirty="0">
                <a:solidFill>
                  <a:schemeClr val="accent5">
                    <a:lumMod val="75000"/>
                  </a:schemeClr>
                </a:solidFill>
                <a:ea typeface="+mn-lt"/>
                <a:cs typeface="+mn-lt"/>
              </a:rPr>
              <a:t>(Acopio y Análisis)</a:t>
            </a:r>
          </a:p>
          <a:p>
            <a:pPr marL="0" indent="0" algn="just">
              <a:buNone/>
            </a:pPr>
            <a:r>
              <a:rPr lang="es-CO" sz="2200" dirty="0">
                <a:solidFill>
                  <a:srgbClr val="000000"/>
                </a:solidFill>
                <a:ea typeface="+mn-lt"/>
                <a:cs typeface="+mn-lt"/>
              </a:rPr>
              <a:t>Identifica valores que se desvían significativamente del patrón esperado, evaluando su pertinencia y la necesidad de ajustes o verificaciones adicionales.</a:t>
            </a:r>
          </a:p>
          <a:p>
            <a:pPr marL="0" indent="0">
              <a:buNone/>
            </a:pPr>
            <a:endParaRPr lang="es-CO" sz="2200" dirty="0">
              <a:solidFill>
                <a:srgbClr val="000000"/>
              </a:solidFill>
              <a:ea typeface="+mn-lt"/>
              <a:cs typeface="+mn-lt"/>
            </a:endParaRPr>
          </a:p>
        </p:txBody>
      </p:sp>
      <p:pic>
        <p:nvPicPr>
          <p:cNvPr id="4" name="Imagen 3">
            <a:extLst>
              <a:ext uri="{FF2B5EF4-FFF2-40B4-BE49-F238E27FC236}">
                <a16:creationId xmlns:a16="http://schemas.microsoft.com/office/drawing/2014/main" id="{7517C4D8-853D-AAB6-6AC2-8D10144BC797}"/>
              </a:ext>
            </a:extLst>
          </p:cNvPr>
          <p:cNvPicPr/>
          <p:nvPr/>
        </p:nvPicPr>
        <p:blipFill>
          <a:blip r:embed="rId2">
            <a:extLst>
              <a:ext uri="{28A0092B-C50C-407E-A947-70E740481C1C}">
                <a14:useLocalDpi xmlns:a14="http://schemas.microsoft.com/office/drawing/2010/main" val="0"/>
              </a:ext>
            </a:extLst>
          </a:blip>
          <a:stretch>
            <a:fillRect/>
          </a:stretch>
        </p:blipFill>
        <p:spPr>
          <a:xfrm>
            <a:off x="5500688" y="73775"/>
            <a:ext cx="1190625" cy="636270"/>
          </a:xfrm>
          <a:prstGeom prst="rect">
            <a:avLst/>
          </a:prstGeom>
        </p:spPr>
      </p:pic>
    </p:spTree>
    <p:extLst>
      <p:ext uri="{BB962C8B-B14F-4D97-AF65-F5344CB8AC3E}">
        <p14:creationId xmlns:p14="http://schemas.microsoft.com/office/powerpoint/2010/main" val="36386840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F8C5A40-151B-5CDE-1472-67EDFA59ADDE}"/>
              </a:ext>
            </a:extLst>
          </p:cNvPr>
          <p:cNvSpPr>
            <a:spLocks noGrp="1"/>
          </p:cNvSpPr>
          <p:nvPr>
            <p:ph type="title"/>
          </p:nvPr>
        </p:nvSpPr>
        <p:spPr>
          <a:xfrm>
            <a:off x="838200" y="921307"/>
            <a:ext cx="10515600" cy="1325563"/>
          </a:xfrm>
          <a:ln>
            <a:solidFill>
              <a:srgbClr val="7030A0"/>
            </a:solidFill>
            <a:prstDash val="solid"/>
          </a:ln>
        </p:spPr>
        <p:txBody>
          <a:bodyPr>
            <a:normAutofit/>
          </a:bodyPr>
          <a:lstStyle/>
          <a:p>
            <a:pPr algn="ctr"/>
            <a:r>
              <a:rPr lang="es-CO" dirty="0">
                <a:solidFill>
                  <a:schemeClr val="accent5">
                    <a:lumMod val="75000"/>
                  </a:schemeClr>
                </a:solidFill>
              </a:rPr>
              <a:t>Contexto Datos</a:t>
            </a:r>
            <a:br>
              <a:rPr lang="es-CO" dirty="0">
                <a:solidFill>
                  <a:schemeClr val="accent5">
                    <a:lumMod val="75000"/>
                  </a:schemeClr>
                </a:solidFill>
              </a:rPr>
            </a:br>
            <a:r>
              <a:rPr lang="es-CO" dirty="0">
                <a:solidFill>
                  <a:schemeClr val="accent5">
                    <a:lumMod val="75000"/>
                  </a:schemeClr>
                </a:solidFill>
              </a:rPr>
              <a:t>Sistema del Subsidio Familiar - Año 2024</a:t>
            </a:r>
          </a:p>
        </p:txBody>
      </p:sp>
      <p:sp>
        <p:nvSpPr>
          <p:cNvPr id="3" name="Marcador de contenido 2">
            <a:extLst>
              <a:ext uri="{FF2B5EF4-FFF2-40B4-BE49-F238E27FC236}">
                <a16:creationId xmlns:a16="http://schemas.microsoft.com/office/drawing/2014/main" id="{9172405A-E09E-E851-7168-DD7CEEACE365}"/>
              </a:ext>
            </a:extLst>
          </p:cNvPr>
          <p:cNvSpPr>
            <a:spLocks noGrp="1"/>
          </p:cNvSpPr>
          <p:nvPr>
            <p:ph idx="1"/>
          </p:nvPr>
        </p:nvSpPr>
        <p:spPr>
          <a:xfrm>
            <a:off x="3455068" y="2667785"/>
            <a:ext cx="4940969" cy="2636888"/>
          </a:xfrm>
          <a:ln>
            <a:solidFill>
              <a:schemeClr val="accent5">
                <a:lumMod val="50000"/>
              </a:schemeClr>
            </a:solidFill>
          </a:ln>
        </p:spPr>
        <p:txBody>
          <a:bodyPr vert="horz" lIns="91440" tIns="45720" rIns="91440" bIns="45720" rtlCol="0" anchor="t">
            <a:normAutofit/>
          </a:bodyPr>
          <a:lstStyle/>
          <a:p>
            <a:pPr marL="0" indent="0">
              <a:buNone/>
            </a:pPr>
            <a:endParaRPr lang="es-CO" dirty="0"/>
          </a:p>
          <a:p>
            <a:pPr marL="0" indent="0" algn="ctr">
              <a:buNone/>
            </a:pPr>
            <a:r>
              <a:rPr lang="es-CO" dirty="0"/>
              <a:t>Afiliados </a:t>
            </a:r>
          </a:p>
          <a:p>
            <a:pPr marL="0" indent="0" algn="ctr">
              <a:buNone/>
            </a:pPr>
            <a:r>
              <a:rPr lang="es-CO" dirty="0"/>
              <a:t>Servicios Sociales</a:t>
            </a:r>
          </a:p>
          <a:p>
            <a:pPr marL="0" indent="0" algn="ctr">
              <a:buNone/>
            </a:pPr>
            <a:r>
              <a:rPr lang="es-CO" dirty="0"/>
              <a:t>Infraestructura</a:t>
            </a:r>
          </a:p>
          <a:p>
            <a:pPr marL="0" indent="0" algn="ctr">
              <a:buNone/>
            </a:pPr>
            <a:r>
              <a:rPr lang="es-CO" dirty="0"/>
              <a:t>Recurso Humano</a:t>
            </a:r>
          </a:p>
        </p:txBody>
      </p:sp>
      <p:pic>
        <p:nvPicPr>
          <p:cNvPr id="4" name="Imagen 3">
            <a:extLst>
              <a:ext uri="{FF2B5EF4-FFF2-40B4-BE49-F238E27FC236}">
                <a16:creationId xmlns:a16="http://schemas.microsoft.com/office/drawing/2014/main" id="{8D75E28B-CB86-44F1-B9B2-DEA2DD825F33}"/>
              </a:ext>
            </a:extLst>
          </p:cNvPr>
          <p:cNvPicPr/>
          <p:nvPr/>
        </p:nvPicPr>
        <p:blipFill>
          <a:blip r:embed="rId2">
            <a:extLst>
              <a:ext uri="{28A0092B-C50C-407E-A947-70E740481C1C}">
                <a14:useLocalDpi xmlns:a14="http://schemas.microsoft.com/office/drawing/2010/main" val="0"/>
              </a:ext>
            </a:extLst>
          </a:blip>
          <a:stretch>
            <a:fillRect/>
          </a:stretch>
        </p:blipFill>
        <p:spPr>
          <a:xfrm>
            <a:off x="5500688" y="73775"/>
            <a:ext cx="1190625" cy="636270"/>
          </a:xfrm>
          <a:prstGeom prst="rect">
            <a:avLst/>
          </a:prstGeom>
        </p:spPr>
      </p:pic>
    </p:spTree>
    <p:extLst>
      <p:ext uri="{BB962C8B-B14F-4D97-AF65-F5344CB8AC3E}">
        <p14:creationId xmlns:p14="http://schemas.microsoft.com/office/powerpoint/2010/main" val="20998688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a:extLst>
              <a:ext uri="{FF2B5EF4-FFF2-40B4-BE49-F238E27FC236}">
                <a16:creationId xmlns:a16="http://schemas.microsoft.com/office/drawing/2014/main" id="{CFF000BD-7C21-4B22-86A9-B38CC6EC5A32}"/>
              </a:ext>
            </a:extLst>
          </p:cNvPr>
          <p:cNvPicPr>
            <a:picLocks noChangeAspect="1"/>
          </p:cNvPicPr>
          <p:nvPr/>
        </p:nvPicPr>
        <p:blipFill>
          <a:blip r:embed="rId2"/>
          <a:stretch>
            <a:fillRect/>
          </a:stretch>
        </p:blipFill>
        <p:spPr>
          <a:xfrm>
            <a:off x="636309" y="2513538"/>
            <a:ext cx="10515600" cy="3900657"/>
          </a:xfrm>
          <a:prstGeom prst="rect">
            <a:avLst/>
          </a:prstGeom>
        </p:spPr>
        <p:style>
          <a:lnRef idx="2">
            <a:schemeClr val="accent5"/>
          </a:lnRef>
          <a:fillRef idx="1">
            <a:schemeClr val="lt1"/>
          </a:fillRef>
          <a:effectRef idx="0">
            <a:schemeClr val="accent5"/>
          </a:effectRef>
          <a:fontRef idx="minor">
            <a:schemeClr val="dk1"/>
          </a:fontRef>
        </p:style>
      </p:pic>
      <p:pic>
        <p:nvPicPr>
          <p:cNvPr id="9" name="Imagen 8">
            <a:extLst>
              <a:ext uri="{FF2B5EF4-FFF2-40B4-BE49-F238E27FC236}">
                <a16:creationId xmlns:a16="http://schemas.microsoft.com/office/drawing/2014/main" id="{9CC5B2B4-3796-40A1-BF25-D4FD0D710FD6}"/>
              </a:ext>
            </a:extLst>
          </p:cNvPr>
          <p:cNvPicPr/>
          <p:nvPr/>
        </p:nvPicPr>
        <p:blipFill>
          <a:blip r:embed="rId3">
            <a:extLst>
              <a:ext uri="{28A0092B-C50C-407E-A947-70E740481C1C}">
                <a14:useLocalDpi xmlns:a14="http://schemas.microsoft.com/office/drawing/2010/main" val="0"/>
              </a:ext>
            </a:extLst>
          </a:blip>
          <a:stretch>
            <a:fillRect/>
          </a:stretch>
        </p:blipFill>
        <p:spPr>
          <a:xfrm>
            <a:off x="5500688" y="73775"/>
            <a:ext cx="1190625" cy="636270"/>
          </a:xfrm>
          <a:prstGeom prst="rect">
            <a:avLst/>
          </a:prstGeom>
        </p:spPr>
      </p:pic>
      <p:sp>
        <p:nvSpPr>
          <p:cNvPr id="10" name="Título 1">
            <a:extLst>
              <a:ext uri="{FF2B5EF4-FFF2-40B4-BE49-F238E27FC236}">
                <a16:creationId xmlns:a16="http://schemas.microsoft.com/office/drawing/2014/main" id="{E9577D8E-8F63-4386-8C4D-DA457AB1F09A}"/>
              </a:ext>
            </a:extLst>
          </p:cNvPr>
          <p:cNvSpPr>
            <a:spLocks noGrp="1"/>
          </p:cNvSpPr>
          <p:nvPr>
            <p:ph type="title"/>
          </p:nvPr>
        </p:nvSpPr>
        <p:spPr>
          <a:xfrm>
            <a:off x="743932" y="710045"/>
            <a:ext cx="10515600" cy="1325563"/>
          </a:xfrm>
        </p:spPr>
        <p:txBody>
          <a:bodyPr>
            <a:normAutofit/>
          </a:bodyPr>
          <a:lstStyle/>
          <a:p>
            <a:pPr algn="ctr"/>
            <a:r>
              <a:rPr lang="es-CO" dirty="0">
                <a:solidFill>
                  <a:schemeClr val="accent5">
                    <a:lumMod val="75000"/>
                  </a:schemeClr>
                </a:solidFill>
              </a:rPr>
              <a:t>Contexto Datos</a:t>
            </a:r>
            <a:br>
              <a:rPr lang="es-CO" dirty="0">
                <a:solidFill>
                  <a:schemeClr val="accent5">
                    <a:lumMod val="75000"/>
                  </a:schemeClr>
                </a:solidFill>
              </a:rPr>
            </a:br>
            <a:r>
              <a:rPr lang="es-CO" dirty="0">
                <a:solidFill>
                  <a:schemeClr val="accent5">
                    <a:lumMod val="75000"/>
                  </a:schemeClr>
                </a:solidFill>
              </a:rPr>
              <a:t>Sistema del Subsidio Familiar - Año 2024</a:t>
            </a:r>
          </a:p>
        </p:txBody>
      </p:sp>
    </p:spTree>
    <p:extLst>
      <p:ext uri="{BB962C8B-B14F-4D97-AF65-F5344CB8AC3E}">
        <p14:creationId xmlns:p14="http://schemas.microsoft.com/office/powerpoint/2010/main" val="1325635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1511D7AE-8F01-EA2B-7133-DD99B9A3F9C1}"/>
              </a:ext>
            </a:extLst>
          </p:cNvPr>
          <p:cNvSpPr>
            <a:spLocks noGrp="1"/>
          </p:cNvSpPr>
          <p:nvPr>
            <p:ph idx="1"/>
          </p:nvPr>
        </p:nvSpPr>
        <p:spPr>
          <a:xfrm>
            <a:off x="838200" y="820133"/>
            <a:ext cx="10515600" cy="5674936"/>
          </a:xfrm>
        </p:spPr>
        <p:style>
          <a:lnRef idx="2">
            <a:schemeClr val="accent5"/>
          </a:lnRef>
          <a:fillRef idx="1">
            <a:schemeClr val="lt1"/>
          </a:fillRef>
          <a:effectRef idx="0">
            <a:schemeClr val="accent5"/>
          </a:effectRef>
          <a:fontRef idx="minor">
            <a:schemeClr val="dk1"/>
          </a:fontRef>
        </p:style>
        <p:txBody>
          <a:bodyPr>
            <a:normAutofit lnSpcReduction="10000"/>
          </a:bodyPr>
          <a:lstStyle/>
          <a:p>
            <a:pPr marL="0" indent="0" algn="ctr">
              <a:buNone/>
            </a:pPr>
            <a:r>
              <a:rPr lang="es-CO" b="1" dirty="0">
                <a:solidFill>
                  <a:schemeClr val="accent5">
                    <a:lumMod val="75000"/>
                  </a:schemeClr>
                </a:solidFill>
              </a:rPr>
              <a:t>AFILIADOS</a:t>
            </a:r>
          </a:p>
          <a:p>
            <a:pPr marL="0" indent="0" algn="ctr">
              <a:buNone/>
            </a:pPr>
            <a:r>
              <a:rPr lang="es-CO" b="1" dirty="0">
                <a:solidFill>
                  <a:schemeClr val="accent5">
                    <a:lumMod val="75000"/>
                  </a:schemeClr>
                </a:solidFill>
              </a:rPr>
              <a:t>10.522.860</a:t>
            </a:r>
          </a:p>
          <a:p>
            <a:pPr marL="0" indent="0">
              <a:buNone/>
            </a:pPr>
            <a:endParaRPr lang="es-CO" sz="2200" dirty="0">
              <a:solidFill>
                <a:schemeClr val="accent5">
                  <a:lumMod val="75000"/>
                </a:schemeClr>
              </a:solidFill>
            </a:endParaRPr>
          </a:p>
          <a:p>
            <a:pPr marL="0" indent="0">
              <a:buNone/>
            </a:pPr>
            <a:r>
              <a:rPr lang="es-CO" sz="2200" dirty="0">
                <a:solidFill>
                  <a:schemeClr val="accent5">
                    <a:lumMod val="75000"/>
                  </a:schemeClr>
                </a:solidFill>
              </a:rPr>
              <a:t>Afiliados por Categoría				Afiliados por Género</a:t>
            </a:r>
          </a:p>
          <a:p>
            <a:pPr marL="0" indent="0">
              <a:buNone/>
            </a:pPr>
            <a:endParaRPr lang="es-CO" sz="100" dirty="0">
              <a:solidFill>
                <a:schemeClr val="accent5">
                  <a:lumMod val="75000"/>
                </a:schemeClr>
              </a:solidFill>
            </a:endParaRPr>
          </a:p>
          <a:p>
            <a:pPr marL="0" indent="0">
              <a:buNone/>
            </a:pPr>
            <a:r>
              <a:rPr lang="es-CO" sz="2200" dirty="0"/>
              <a:t>Categoría A: 74%				Masculino	55%</a:t>
            </a:r>
          </a:p>
          <a:p>
            <a:pPr marL="0" indent="0">
              <a:buNone/>
            </a:pPr>
            <a:r>
              <a:rPr lang="es-CO" sz="2200" dirty="0"/>
              <a:t>Categoría B: 15%				Femenino	45%</a:t>
            </a:r>
          </a:p>
          <a:p>
            <a:pPr marL="0" indent="0">
              <a:buNone/>
            </a:pPr>
            <a:r>
              <a:rPr lang="es-CO" sz="2200" dirty="0"/>
              <a:t>Categoría C: 9%</a:t>
            </a:r>
          </a:p>
          <a:p>
            <a:pPr marL="0" indent="0">
              <a:buNone/>
            </a:pPr>
            <a:r>
              <a:rPr lang="es-CO" sz="2200" dirty="0">
                <a:solidFill>
                  <a:schemeClr val="accent5">
                    <a:lumMod val="75000"/>
                  </a:schemeClr>
                </a:solidFill>
              </a:rPr>
              <a:t>						Afiliados por Rango de Edad</a:t>
            </a:r>
          </a:p>
          <a:p>
            <a:pPr marL="0" indent="0">
              <a:buNone/>
            </a:pPr>
            <a:r>
              <a:rPr lang="es-CO" sz="2200" dirty="0">
                <a:solidFill>
                  <a:schemeClr val="accent5">
                    <a:lumMod val="75000"/>
                  </a:schemeClr>
                </a:solidFill>
              </a:rPr>
              <a:t>Afiliados por Tipo				</a:t>
            </a:r>
            <a:r>
              <a:rPr lang="es-CO" sz="2200" dirty="0"/>
              <a:t>De 29-49 años 	55%</a:t>
            </a:r>
          </a:p>
          <a:p>
            <a:pPr marL="0" indent="0">
              <a:buNone/>
            </a:pPr>
            <a:r>
              <a:rPr lang="es-CO" sz="2200" dirty="0"/>
              <a:t>Dependientes 90%				De 22-28 años 	19%</a:t>
            </a:r>
          </a:p>
          <a:p>
            <a:pPr marL="0" indent="0">
              <a:buNone/>
            </a:pPr>
            <a:endParaRPr lang="es-CO" sz="2200" dirty="0"/>
          </a:p>
          <a:p>
            <a:pPr marL="0" indent="0">
              <a:buNone/>
            </a:pPr>
            <a:r>
              <a:rPr lang="es-CO" sz="2200" dirty="0">
                <a:solidFill>
                  <a:srgbClr val="FF0000"/>
                </a:solidFill>
              </a:rPr>
              <a:t>Disminución de Afiliados respecto al año 2023 de 207.733 (-2%) </a:t>
            </a:r>
          </a:p>
          <a:p>
            <a:pPr marL="0" indent="0">
              <a:buNone/>
            </a:pPr>
            <a:r>
              <a:rPr lang="es-CO" sz="2200" dirty="0">
                <a:solidFill>
                  <a:srgbClr val="FF0000"/>
                </a:solidFill>
              </a:rPr>
              <a:t>Año 2023: 10.730.593     Año 2024: 10.522.860</a:t>
            </a:r>
          </a:p>
          <a:p>
            <a:pPr marL="0" indent="0">
              <a:buNone/>
            </a:pPr>
            <a:endParaRPr lang="es-CO" sz="2200" dirty="0">
              <a:solidFill>
                <a:srgbClr val="FF0000"/>
              </a:solidFill>
            </a:endParaRPr>
          </a:p>
          <a:p>
            <a:pPr marL="0" indent="0">
              <a:buNone/>
            </a:pPr>
            <a:endParaRPr lang="es-CO" dirty="0"/>
          </a:p>
          <a:p>
            <a:pPr marL="0" indent="0">
              <a:buNone/>
            </a:pPr>
            <a:endParaRPr lang="es-CO" dirty="0"/>
          </a:p>
          <a:p>
            <a:pPr marL="0" indent="0">
              <a:buNone/>
            </a:pPr>
            <a:endParaRPr lang="es-CO" dirty="0"/>
          </a:p>
          <a:p>
            <a:pPr marL="0" indent="0">
              <a:buNone/>
            </a:pPr>
            <a:endParaRPr lang="es-CO" dirty="0"/>
          </a:p>
          <a:p>
            <a:pPr marL="0" indent="0">
              <a:buNone/>
            </a:pPr>
            <a:endParaRPr lang="es-CO" dirty="0"/>
          </a:p>
          <a:p>
            <a:pPr marL="0" indent="0">
              <a:buNone/>
            </a:pPr>
            <a:endParaRPr lang="es-CO" dirty="0"/>
          </a:p>
        </p:txBody>
      </p:sp>
      <p:pic>
        <p:nvPicPr>
          <p:cNvPr id="5" name="Imagen 4">
            <a:extLst>
              <a:ext uri="{FF2B5EF4-FFF2-40B4-BE49-F238E27FC236}">
                <a16:creationId xmlns:a16="http://schemas.microsoft.com/office/drawing/2014/main" id="{8B6EE397-23B0-4FC5-B213-C509267854F5}"/>
              </a:ext>
            </a:extLst>
          </p:cNvPr>
          <p:cNvPicPr/>
          <p:nvPr/>
        </p:nvPicPr>
        <p:blipFill>
          <a:blip r:embed="rId2">
            <a:extLst>
              <a:ext uri="{28A0092B-C50C-407E-A947-70E740481C1C}">
                <a14:useLocalDpi xmlns:a14="http://schemas.microsoft.com/office/drawing/2010/main" val="0"/>
              </a:ext>
            </a:extLst>
          </a:blip>
          <a:stretch>
            <a:fillRect/>
          </a:stretch>
        </p:blipFill>
        <p:spPr>
          <a:xfrm>
            <a:off x="5500688" y="73775"/>
            <a:ext cx="1190625" cy="636270"/>
          </a:xfrm>
          <a:prstGeom prst="rect">
            <a:avLst/>
          </a:prstGeom>
        </p:spPr>
      </p:pic>
      <p:sp>
        <p:nvSpPr>
          <p:cNvPr id="6" name="Flecha: hacia abajo 5">
            <a:extLst>
              <a:ext uri="{FF2B5EF4-FFF2-40B4-BE49-F238E27FC236}">
                <a16:creationId xmlns:a16="http://schemas.microsoft.com/office/drawing/2014/main" id="{D4E73A6F-7EDC-4876-B6A5-93AA5CC87814}"/>
              </a:ext>
            </a:extLst>
          </p:cNvPr>
          <p:cNvSpPr/>
          <p:nvPr/>
        </p:nvSpPr>
        <p:spPr>
          <a:xfrm>
            <a:off x="545968" y="5552387"/>
            <a:ext cx="292232" cy="37707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cxnSp>
        <p:nvCxnSpPr>
          <p:cNvPr id="7" name="Conector recto de flecha 6">
            <a:extLst>
              <a:ext uri="{FF2B5EF4-FFF2-40B4-BE49-F238E27FC236}">
                <a16:creationId xmlns:a16="http://schemas.microsoft.com/office/drawing/2014/main" id="{43F20955-3078-4119-8623-6D6B3FAAD860}"/>
              </a:ext>
            </a:extLst>
          </p:cNvPr>
          <p:cNvCxnSpPr>
            <a:cxnSpLocks/>
          </p:cNvCxnSpPr>
          <p:nvPr/>
        </p:nvCxnSpPr>
        <p:spPr>
          <a:xfrm>
            <a:off x="3525626" y="5920031"/>
            <a:ext cx="188536" cy="160255"/>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3266659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1511D7AE-8F01-EA2B-7133-DD99B9A3F9C1}"/>
              </a:ext>
            </a:extLst>
          </p:cNvPr>
          <p:cNvSpPr>
            <a:spLocks noGrp="1"/>
          </p:cNvSpPr>
          <p:nvPr>
            <p:ph idx="1"/>
          </p:nvPr>
        </p:nvSpPr>
        <p:spPr>
          <a:xfrm>
            <a:off x="875122" y="848413"/>
            <a:ext cx="10515600" cy="5458119"/>
          </a:xfrm>
        </p:spPr>
        <p:style>
          <a:lnRef idx="2">
            <a:schemeClr val="accent5"/>
          </a:lnRef>
          <a:fillRef idx="1">
            <a:schemeClr val="lt1"/>
          </a:fillRef>
          <a:effectRef idx="0">
            <a:schemeClr val="accent5"/>
          </a:effectRef>
          <a:fontRef idx="minor">
            <a:schemeClr val="dk1"/>
          </a:fontRef>
        </p:style>
        <p:txBody>
          <a:bodyPr vert="horz" lIns="91440" tIns="45720" rIns="91440" bIns="45720" rtlCol="0" anchor="t">
            <a:noAutofit/>
          </a:bodyPr>
          <a:lstStyle/>
          <a:p>
            <a:pPr marL="0" indent="0" algn="ctr">
              <a:buNone/>
            </a:pPr>
            <a:r>
              <a:rPr lang="es-CO" b="1" dirty="0">
                <a:solidFill>
                  <a:schemeClr val="accent5">
                    <a:lumMod val="75000"/>
                  </a:schemeClr>
                </a:solidFill>
              </a:rPr>
              <a:t>PERSONAS A CARGO</a:t>
            </a:r>
          </a:p>
          <a:p>
            <a:pPr marL="0" indent="0" algn="ctr">
              <a:buNone/>
            </a:pPr>
            <a:r>
              <a:rPr lang="es-CO" b="1" dirty="0">
                <a:solidFill>
                  <a:schemeClr val="accent5">
                    <a:lumMod val="75000"/>
                  </a:schemeClr>
                </a:solidFill>
              </a:rPr>
              <a:t>10.011.831</a:t>
            </a:r>
          </a:p>
          <a:p>
            <a:pPr marL="0" indent="0">
              <a:buNone/>
            </a:pPr>
            <a:r>
              <a:rPr lang="es-CO" sz="2000" dirty="0">
                <a:solidFill>
                  <a:schemeClr val="accent5">
                    <a:lumMod val="75000"/>
                  </a:schemeClr>
                </a:solidFill>
              </a:rPr>
              <a:t>Por Parentesco						Por Departamento</a:t>
            </a:r>
          </a:p>
          <a:p>
            <a:pPr marL="0" indent="0">
              <a:buNone/>
            </a:pPr>
            <a:endParaRPr lang="es-CO" sz="700" dirty="0">
              <a:solidFill>
                <a:schemeClr val="accent5">
                  <a:lumMod val="75000"/>
                </a:schemeClr>
              </a:solidFill>
            </a:endParaRPr>
          </a:p>
          <a:p>
            <a:pPr marL="0" indent="0">
              <a:buNone/>
            </a:pPr>
            <a:r>
              <a:rPr lang="es-CO" sz="2000" dirty="0"/>
              <a:t>Hijos				60%			Bogotá D.C. 	32%</a:t>
            </a:r>
          </a:p>
          <a:p>
            <a:pPr marL="0" indent="0">
              <a:buNone/>
            </a:pPr>
            <a:r>
              <a:rPr lang="es-CO" sz="2000" dirty="0"/>
              <a:t>Cónyuge/ </a:t>
            </a:r>
            <a:r>
              <a:rPr lang="es-CO" sz="2000" dirty="0" err="1"/>
              <a:t>Compañ</a:t>
            </a:r>
            <a:r>
              <a:rPr lang="es-CO" sz="2000" dirty="0"/>
              <a:t>. Permanente	27%			Antioquia	18%</a:t>
            </a:r>
          </a:p>
          <a:p>
            <a:pPr marL="0" indent="0">
              <a:buNone/>
            </a:pPr>
            <a:endParaRPr lang="es-CO" sz="2000" dirty="0"/>
          </a:p>
          <a:p>
            <a:pPr marL="0" indent="0">
              <a:buNone/>
            </a:pPr>
            <a:r>
              <a:rPr lang="es-CO" sz="2000" dirty="0">
                <a:solidFill>
                  <a:schemeClr val="accent5">
                    <a:lumMod val="75000"/>
                  </a:schemeClr>
                </a:solidFill>
              </a:rPr>
              <a:t>Rango de Edad						Subsidio Monetario Recibido</a:t>
            </a:r>
          </a:p>
          <a:p>
            <a:pPr marL="0" indent="0">
              <a:buNone/>
            </a:pPr>
            <a:endParaRPr lang="es-CO" sz="800" dirty="0">
              <a:solidFill>
                <a:schemeClr val="accent5">
                  <a:lumMod val="75000"/>
                </a:schemeClr>
              </a:solidFill>
            </a:endParaRPr>
          </a:p>
          <a:p>
            <a:pPr marL="0" indent="0">
              <a:buNone/>
            </a:pPr>
            <a:r>
              <a:rPr lang="es-CO" sz="2000" dirty="0"/>
              <a:t>De 29-49 años		18%				$3.3 Billones. (2023 $3.0 Bill.)</a:t>
            </a:r>
          </a:p>
          <a:p>
            <a:pPr marL="0" indent="0">
              <a:buNone/>
            </a:pPr>
            <a:r>
              <a:rPr lang="es-CO" sz="2000" dirty="0"/>
              <a:t>Más de 60 años		12%      </a:t>
            </a:r>
          </a:p>
          <a:p>
            <a:pPr marL="0" indent="0">
              <a:buNone/>
            </a:pPr>
            <a:endParaRPr lang="es-CO" sz="2000" dirty="0"/>
          </a:p>
          <a:p>
            <a:pPr marL="0" indent="0">
              <a:lnSpc>
                <a:spcPct val="80000"/>
              </a:lnSpc>
              <a:buNone/>
            </a:pPr>
            <a:r>
              <a:rPr lang="es-CO" sz="2000" dirty="0">
                <a:solidFill>
                  <a:srgbClr val="FF0000"/>
                </a:solidFill>
              </a:rPr>
              <a:t>Disminución de Personas a Cargo: Año 2023: 10.557.451        Año 2024: 10.011.831</a:t>
            </a:r>
            <a:endParaRPr lang="es-CO" dirty="0"/>
          </a:p>
          <a:p>
            <a:pPr marL="0" indent="0">
              <a:buNone/>
            </a:pPr>
            <a:r>
              <a:rPr lang="es-CO" sz="2000" dirty="0">
                <a:solidFill>
                  <a:srgbClr val="FF0000"/>
                </a:solidFill>
              </a:rPr>
              <a:t>545.620 Personas.</a:t>
            </a:r>
          </a:p>
          <a:p>
            <a:pPr marL="0" indent="0">
              <a:buNone/>
            </a:pPr>
            <a:endParaRPr lang="es-CO" sz="2000" dirty="0">
              <a:solidFill>
                <a:schemeClr val="accent5">
                  <a:lumMod val="75000"/>
                </a:schemeClr>
              </a:solidFill>
            </a:endParaRPr>
          </a:p>
          <a:p>
            <a:pPr marL="0" indent="0">
              <a:buNone/>
            </a:pPr>
            <a:r>
              <a:rPr lang="es-CO" sz="2000" dirty="0">
                <a:solidFill>
                  <a:schemeClr val="accent5">
                    <a:lumMod val="75000"/>
                  </a:schemeClr>
                </a:solidFill>
              </a:rPr>
              <a:t>	</a:t>
            </a:r>
          </a:p>
          <a:p>
            <a:pPr marL="0" indent="0">
              <a:buNone/>
            </a:pPr>
            <a:endParaRPr lang="es-CO" sz="2000" dirty="0">
              <a:solidFill>
                <a:schemeClr val="accent5">
                  <a:lumMod val="75000"/>
                </a:schemeClr>
              </a:solidFill>
            </a:endParaRPr>
          </a:p>
          <a:p>
            <a:pPr marL="0" indent="0">
              <a:buNone/>
            </a:pPr>
            <a:endParaRPr lang="es-CO" sz="2000" dirty="0">
              <a:solidFill>
                <a:schemeClr val="accent5">
                  <a:lumMod val="75000"/>
                </a:schemeClr>
              </a:solidFill>
            </a:endParaRPr>
          </a:p>
          <a:p>
            <a:pPr marL="0" indent="0">
              <a:buNone/>
            </a:pPr>
            <a:endParaRPr lang="es-CO" sz="2000" dirty="0">
              <a:solidFill>
                <a:schemeClr val="accent5">
                  <a:lumMod val="75000"/>
                </a:schemeClr>
              </a:solidFill>
            </a:endParaRPr>
          </a:p>
          <a:p>
            <a:pPr marL="0" indent="0">
              <a:buNone/>
            </a:pPr>
            <a:endParaRPr lang="es-CO" sz="2000" dirty="0">
              <a:solidFill>
                <a:schemeClr val="accent5">
                  <a:lumMod val="75000"/>
                </a:schemeClr>
              </a:solidFill>
            </a:endParaRPr>
          </a:p>
          <a:p>
            <a:pPr marL="0" indent="0">
              <a:buNone/>
            </a:pPr>
            <a:endParaRPr lang="es-CO" sz="2000" dirty="0">
              <a:solidFill>
                <a:schemeClr val="accent5">
                  <a:lumMod val="75000"/>
                </a:schemeClr>
              </a:solidFill>
            </a:endParaRPr>
          </a:p>
          <a:p>
            <a:pPr marL="0" indent="0">
              <a:lnSpc>
                <a:spcPct val="80000"/>
              </a:lnSpc>
              <a:buNone/>
            </a:pPr>
            <a:r>
              <a:rPr lang="es-CO" sz="2000" dirty="0">
                <a:solidFill>
                  <a:schemeClr val="accent5">
                    <a:lumMod val="75000"/>
                  </a:schemeClr>
                </a:solidFill>
              </a:rPr>
              <a:t>	</a:t>
            </a:r>
            <a:endParaRPr lang="es-CO" sz="2000" dirty="0"/>
          </a:p>
          <a:p>
            <a:pPr marL="0" indent="0">
              <a:buNone/>
            </a:pPr>
            <a:endParaRPr lang="es-CO" sz="2000" dirty="0"/>
          </a:p>
        </p:txBody>
      </p:sp>
      <p:pic>
        <p:nvPicPr>
          <p:cNvPr id="5" name="Imagen 4">
            <a:extLst>
              <a:ext uri="{FF2B5EF4-FFF2-40B4-BE49-F238E27FC236}">
                <a16:creationId xmlns:a16="http://schemas.microsoft.com/office/drawing/2014/main" id="{8B6EE397-23B0-4FC5-B213-C509267854F5}"/>
              </a:ext>
            </a:extLst>
          </p:cNvPr>
          <p:cNvPicPr/>
          <p:nvPr/>
        </p:nvPicPr>
        <p:blipFill>
          <a:blip r:embed="rId2">
            <a:extLst>
              <a:ext uri="{28A0092B-C50C-407E-A947-70E740481C1C}">
                <a14:useLocalDpi xmlns:a14="http://schemas.microsoft.com/office/drawing/2010/main" val="0"/>
              </a:ext>
            </a:extLst>
          </a:blip>
          <a:stretch>
            <a:fillRect/>
          </a:stretch>
        </p:blipFill>
        <p:spPr>
          <a:xfrm>
            <a:off x="5500688" y="73775"/>
            <a:ext cx="1190625" cy="636270"/>
          </a:xfrm>
          <a:prstGeom prst="rect">
            <a:avLst/>
          </a:prstGeom>
        </p:spPr>
      </p:pic>
      <p:sp>
        <p:nvSpPr>
          <p:cNvPr id="4" name="Flecha: hacia abajo 3">
            <a:extLst>
              <a:ext uri="{FF2B5EF4-FFF2-40B4-BE49-F238E27FC236}">
                <a16:creationId xmlns:a16="http://schemas.microsoft.com/office/drawing/2014/main" id="{7D968D51-64D8-4A11-BC11-ED2914BCA5B8}"/>
              </a:ext>
            </a:extLst>
          </p:cNvPr>
          <p:cNvSpPr/>
          <p:nvPr/>
        </p:nvSpPr>
        <p:spPr>
          <a:xfrm>
            <a:off x="582492" y="5731080"/>
            <a:ext cx="292232" cy="37707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cxnSp>
        <p:nvCxnSpPr>
          <p:cNvPr id="8" name="Conector recto de flecha 7">
            <a:extLst>
              <a:ext uri="{FF2B5EF4-FFF2-40B4-BE49-F238E27FC236}">
                <a16:creationId xmlns:a16="http://schemas.microsoft.com/office/drawing/2014/main" id="{6EE23B46-4924-43E7-8B4A-C11695C67534}"/>
              </a:ext>
            </a:extLst>
          </p:cNvPr>
          <p:cNvCxnSpPr>
            <a:cxnSpLocks/>
          </p:cNvCxnSpPr>
          <p:nvPr/>
        </p:nvCxnSpPr>
        <p:spPr>
          <a:xfrm>
            <a:off x="7288261" y="5655716"/>
            <a:ext cx="188536" cy="160255"/>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0580149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1511D7AE-8F01-EA2B-7133-DD99B9A3F9C1}"/>
              </a:ext>
            </a:extLst>
          </p:cNvPr>
          <p:cNvSpPr>
            <a:spLocks noGrp="1"/>
          </p:cNvSpPr>
          <p:nvPr>
            <p:ph idx="1"/>
          </p:nvPr>
        </p:nvSpPr>
        <p:spPr>
          <a:xfrm>
            <a:off x="875122" y="848413"/>
            <a:ext cx="10515600" cy="5863472"/>
          </a:xfrm>
        </p:spPr>
        <p:style>
          <a:lnRef idx="2">
            <a:schemeClr val="accent5"/>
          </a:lnRef>
          <a:fillRef idx="1">
            <a:schemeClr val="lt1"/>
          </a:fillRef>
          <a:effectRef idx="0">
            <a:schemeClr val="accent5"/>
          </a:effectRef>
          <a:fontRef idx="minor">
            <a:schemeClr val="dk1"/>
          </a:fontRef>
        </p:style>
        <p:txBody>
          <a:bodyPr vert="horz" lIns="91440" tIns="45720" rIns="91440" bIns="45720" rtlCol="0" anchor="t">
            <a:noAutofit/>
          </a:bodyPr>
          <a:lstStyle/>
          <a:p>
            <a:pPr marL="0" indent="0" algn="ctr">
              <a:buNone/>
            </a:pPr>
            <a:r>
              <a:rPr lang="es-CO" b="1" dirty="0">
                <a:solidFill>
                  <a:schemeClr val="accent5">
                    <a:lumMod val="75000"/>
                  </a:schemeClr>
                </a:solidFill>
              </a:rPr>
              <a:t>EMPRESAS</a:t>
            </a:r>
          </a:p>
          <a:p>
            <a:pPr marL="0" indent="0" algn="ctr">
              <a:buNone/>
            </a:pPr>
            <a:r>
              <a:rPr lang="es-CO" b="1" dirty="0">
                <a:solidFill>
                  <a:schemeClr val="accent5">
                    <a:lumMod val="75000"/>
                  </a:schemeClr>
                </a:solidFill>
              </a:rPr>
              <a:t>815.727</a:t>
            </a:r>
          </a:p>
          <a:p>
            <a:pPr marL="0" indent="0">
              <a:buNone/>
            </a:pPr>
            <a:r>
              <a:rPr lang="es-CO" sz="2000" dirty="0">
                <a:solidFill>
                  <a:schemeClr val="accent5">
                    <a:lumMod val="75000"/>
                  </a:schemeClr>
                </a:solidFill>
              </a:rPr>
              <a:t>Tipo Aportante</a:t>
            </a:r>
          </a:p>
          <a:p>
            <a:pPr marL="0" indent="0">
              <a:buNone/>
            </a:pPr>
            <a:r>
              <a:rPr lang="es-CO" sz="2000" dirty="0"/>
              <a:t>Empresas + Pensionados + Independientes + Facultativos :	 </a:t>
            </a:r>
            <a:r>
              <a:rPr lang="es-CO" sz="2000" b="1" dirty="0"/>
              <a:t>1.322.425 Afiliados</a:t>
            </a:r>
          </a:p>
          <a:p>
            <a:pPr>
              <a:buNone/>
            </a:pPr>
            <a:r>
              <a:rPr lang="es-CO" sz="2000" dirty="0">
                <a:solidFill>
                  <a:schemeClr val="accent5"/>
                </a:solidFill>
              </a:rPr>
              <a:t>Aportes Empresas          Total de Aportantes </a:t>
            </a:r>
          </a:p>
          <a:p>
            <a:pPr>
              <a:buNone/>
            </a:pPr>
            <a:r>
              <a:rPr lang="es-CO" sz="2000" dirty="0"/>
              <a:t>$12.6 Billones (2023 – $11.3 </a:t>
            </a:r>
            <a:r>
              <a:rPr lang="es-CO" sz="2000" dirty="0" err="1"/>
              <a:t>Bll</a:t>
            </a:r>
            <a:r>
              <a:rPr lang="es-CO" sz="2000" dirty="0"/>
              <a:t>) 12%    $12.7 Billones (2023- $11.4 </a:t>
            </a:r>
            <a:r>
              <a:rPr lang="es-CO" sz="2000" dirty="0" err="1"/>
              <a:t>Bll</a:t>
            </a:r>
            <a:r>
              <a:rPr lang="es-CO" sz="2000" dirty="0"/>
              <a:t>) 11%</a:t>
            </a:r>
          </a:p>
          <a:p>
            <a:pPr marL="0" indent="0">
              <a:buNone/>
            </a:pPr>
            <a:endParaRPr lang="es-CO" sz="2000" dirty="0">
              <a:solidFill>
                <a:schemeClr val="accent5"/>
              </a:solidFill>
            </a:endParaRPr>
          </a:p>
          <a:p>
            <a:pPr marL="0" indent="0">
              <a:buNone/>
            </a:pPr>
            <a:r>
              <a:rPr lang="es-CO" sz="2000" dirty="0">
                <a:solidFill>
                  <a:schemeClr val="accent5"/>
                </a:solidFill>
              </a:rPr>
              <a:t>Regiones					                </a:t>
            </a:r>
            <a:endParaRPr lang="es-CO" dirty="0">
              <a:solidFill>
                <a:schemeClr val="accent5"/>
              </a:solidFill>
            </a:endParaRPr>
          </a:p>
          <a:p>
            <a:pPr marL="0" indent="0">
              <a:buNone/>
            </a:pPr>
            <a:r>
              <a:rPr lang="es-CO" sz="2000" dirty="0"/>
              <a:t>Bogotá D.C. 41% </a:t>
            </a:r>
            <a:r>
              <a:rPr lang="es-CO" dirty="0"/>
              <a:t>  </a:t>
            </a:r>
            <a:r>
              <a:rPr lang="es-CO" sz="2000" dirty="0"/>
              <a:t>R. Occidente  	36%</a:t>
            </a:r>
            <a:endParaRPr lang="es-CO"/>
          </a:p>
          <a:p>
            <a:pPr marL="0" indent="0">
              <a:buNone/>
            </a:pPr>
            <a:r>
              <a:rPr lang="es-CO" sz="2000" dirty="0">
                <a:solidFill>
                  <a:schemeClr val="accent5">
                    <a:lumMod val="75000"/>
                  </a:schemeClr>
                </a:solidFill>
              </a:rPr>
              <a:t>Por CCF</a:t>
            </a:r>
          </a:p>
          <a:p>
            <a:pPr marL="0" indent="0">
              <a:buNone/>
            </a:pPr>
            <a:r>
              <a:rPr lang="es-CO" sz="2000" dirty="0"/>
              <a:t>Comfama: 15%	      Compensar: 13%          Colsubsidio: 12%</a:t>
            </a:r>
          </a:p>
          <a:p>
            <a:pPr marL="0" indent="0">
              <a:buNone/>
            </a:pPr>
            <a:endParaRPr lang="es-CO" sz="2000" dirty="0"/>
          </a:p>
          <a:p>
            <a:pPr marL="0" indent="0">
              <a:lnSpc>
                <a:spcPct val="80000"/>
              </a:lnSpc>
              <a:buNone/>
            </a:pPr>
            <a:r>
              <a:rPr lang="es-CO" sz="2000" dirty="0">
                <a:solidFill>
                  <a:srgbClr val="FF0000"/>
                </a:solidFill>
              </a:rPr>
              <a:t>Incremento de Empresas: Año 2023: 791.930            Año 2024: 815.727</a:t>
            </a:r>
          </a:p>
          <a:p>
            <a:pPr marL="0" indent="0">
              <a:buNone/>
            </a:pPr>
            <a:r>
              <a:rPr lang="es-CO" sz="2000" dirty="0">
                <a:solidFill>
                  <a:srgbClr val="FF0000"/>
                </a:solidFill>
              </a:rPr>
              <a:t>23.797  Nuevas Empresas Afiliadas.</a:t>
            </a:r>
          </a:p>
          <a:p>
            <a:pPr marL="0" indent="0">
              <a:buNone/>
            </a:pPr>
            <a:endParaRPr lang="es-CO" sz="2000" dirty="0">
              <a:solidFill>
                <a:schemeClr val="accent5">
                  <a:lumMod val="75000"/>
                </a:schemeClr>
              </a:solidFill>
            </a:endParaRPr>
          </a:p>
          <a:p>
            <a:pPr marL="0" indent="0">
              <a:buNone/>
            </a:pPr>
            <a:r>
              <a:rPr lang="es-CO" sz="2000" dirty="0">
                <a:solidFill>
                  <a:schemeClr val="accent5">
                    <a:lumMod val="75000"/>
                  </a:schemeClr>
                </a:solidFill>
              </a:rPr>
              <a:t>	</a:t>
            </a:r>
          </a:p>
          <a:p>
            <a:pPr marL="0" indent="0">
              <a:buNone/>
            </a:pPr>
            <a:endParaRPr lang="es-CO" sz="2000" dirty="0">
              <a:solidFill>
                <a:schemeClr val="accent5">
                  <a:lumMod val="75000"/>
                </a:schemeClr>
              </a:solidFill>
            </a:endParaRPr>
          </a:p>
          <a:p>
            <a:pPr marL="0" indent="0">
              <a:buNone/>
            </a:pPr>
            <a:endParaRPr lang="es-CO" sz="2000" dirty="0">
              <a:solidFill>
                <a:schemeClr val="accent5">
                  <a:lumMod val="75000"/>
                </a:schemeClr>
              </a:solidFill>
            </a:endParaRPr>
          </a:p>
          <a:p>
            <a:pPr marL="0" indent="0">
              <a:buNone/>
            </a:pPr>
            <a:endParaRPr lang="es-CO" sz="2000" dirty="0">
              <a:solidFill>
                <a:schemeClr val="accent5">
                  <a:lumMod val="75000"/>
                </a:schemeClr>
              </a:solidFill>
            </a:endParaRPr>
          </a:p>
          <a:p>
            <a:pPr marL="0" indent="0">
              <a:buNone/>
            </a:pPr>
            <a:endParaRPr lang="es-CO" sz="2000" dirty="0">
              <a:solidFill>
                <a:schemeClr val="accent5">
                  <a:lumMod val="75000"/>
                </a:schemeClr>
              </a:solidFill>
            </a:endParaRPr>
          </a:p>
          <a:p>
            <a:pPr marL="0" indent="0">
              <a:buNone/>
            </a:pPr>
            <a:endParaRPr lang="es-CO" sz="2000" dirty="0">
              <a:solidFill>
                <a:schemeClr val="accent5">
                  <a:lumMod val="75000"/>
                </a:schemeClr>
              </a:solidFill>
            </a:endParaRPr>
          </a:p>
          <a:p>
            <a:pPr marL="0" indent="0">
              <a:lnSpc>
                <a:spcPct val="80000"/>
              </a:lnSpc>
              <a:buNone/>
            </a:pPr>
            <a:r>
              <a:rPr lang="es-CO" sz="2000" dirty="0">
                <a:solidFill>
                  <a:schemeClr val="accent5">
                    <a:lumMod val="75000"/>
                  </a:schemeClr>
                </a:solidFill>
              </a:rPr>
              <a:t>	</a:t>
            </a:r>
            <a:endParaRPr lang="es-CO" sz="2000" dirty="0"/>
          </a:p>
          <a:p>
            <a:pPr marL="0" indent="0">
              <a:buNone/>
            </a:pPr>
            <a:endParaRPr lang="es-CO" sz="2000" dirty="0"/>
          </a:p>
        </p:txBody>
      </p:sp>
      <p:pic>
        <p:nvPicPr>
          <p:cNvPr id="5" name="Imagen 4">
            <a:extLst>
              <a:ext uri="{FF2B5EF4-FFF2-40B4-BE49-F238E27FC236}">
                <a16:creationId xmlns:a16="http://schemas.microsoft.com/office/drawing/2014/main" id="{8B6EE397-23B0-4FC5-B213-C509267854F5}"/>
              </a:ext>
            </a:extLst>
          </p:cNvPr>
          <p:cNvPicPr/>
          <p:nvPr/>
        </p:nvPicPr>
        <p:blipFill>
          <a:blip r:embed="rId2">
            <a:extLst>
              <a:ext uri="{28A0092B-C50C-407E-A947-70E740481C1C}">
                <a14:useLocalDpi xmlns:a14="http://schemas.microsoft.com/office/drawing/2010/main" val="0"/>
              </a:ext>
            </a:extLst>
          </a:blip>
          <a:stretch>
            <a:fillRect/>
          </a:stretch>
        </p:blipFill>
        <p:spPr>
          <a:xfrm>
            <a:off x="5500688" y="73775"/>
            <a:ext cx="1190625" cy="636270"/>
          </a:xfrm>
          <a:prstGeom prst="rect">
            <a:avLst/>
          </a:prstGeom>
        </p:spPr>
      </p:pic>
      <p:sp>
        <p:nvSpPr>
          <p:cNvPr id="2" name="Flecha: a la derecha 1">
            <a:extLst>
              <a:ext uri="{FF2B5EF4-FFF2-40B4-BE49-F238E27FC236}">
                <a16:creationId xmlns:a16="http://schemas.microsoft.com/office/drawing/2014/main" id="{528A118A-6C09-4C6C-A8B1-8B6AC10C76F7}"/>
              </a:ext>
            </a:extLst>
          </p:cNvPr>
          <p:cNvSpPr/>
          <p:nvPr/>
        </p:nvSpPr>
        <p:spPr>
          <a:xfrm>
            <a:off x="395925" y="6027989"/>
            <a:ext cx="405353" cy="16690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cxnSp>
        <p:nvCxnSpPr>
          <p:cNvPr id="7" name="Conector recto de flecha 6">
            <a:extLst>
              <a:ext uri="{FF2B5EF4-FFF2-40B4-BE49-F238E27FC236}">
                <a16:creationId xmlns:a16="http://schemas.microsoft.com/office/drawing/2014/main" id="{3815B607-4411-4332-B9B5-FA3E1FB81607}"/>
              </a:ext>
            </a:extLst>
          </p:cNvPr>
          <p:cNvCxnSpPr>
            <a:cxnSpLocks/>
          </p:cNvCxnSpPr>
          <p:nvPr/>
        </p:nvCxnSpPr>
        <p:spPr>
          <a:xfrm flipV="1">
            <a:off x="6019536" y="6071791"/>
            <a:ext cx="414780" cy="150829"/>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95653740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96B24"/>
      </a:accent1>
      <a:accent2>
        <a:srgbClr val="4EA72E"/>
      </a:accent2>
      <a:accent3>
        <a:srgbClr val="156082"/>
      </a:accent3>
      <a:accent4>
        <a:srgbClr val="0F9ED5"/>
      </a:accent4>
      <a:accent5>
        <a:srgbClr val="A02B93"/>
      </a:accent5>
      <a:accent6>
        <a:srgbClr val="E97132"/>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97E0A228-C590-4D20-B05F-A6BF04A05448}"/>
    </a:ext>
  </a:extLst>
</a:theme>
</file>

<file path=docProps/app.xml><?xml version="1.0" encoding="utf-8"?>
<Properties xmlns="http://schemas.openxmlformats.org/officeDocument/2006/extended-properties" xmlns:vt="http://schemas.openxmlformats.org/officeDocument/2006/docPropsVTypes">
  <TotalTime>1125</TotalTime>
  <Words>439</Words>
  <Application>Microsoft Office PowerPoint</Application>
  <PresentationFormat>Panorámica</PresentationFormat>
  <Paragraphs>137</Paragraphs>
  <Slides>18</Slides>
  <Notes>0</Notes>
  <HiddenSlides>0</HiddenSlides>
  <MMClips>0</MMClips>
  <ScaleCrop>false</ScaleCrop>
  <HeadingPairs>
    <vt:vector size="4" baseType="variant">
      <vt:variant>
        <vt:lpstr>Tema</vt:lpstr>
      </vt:variant>
      <vt:variant>
        <vt:i4>1</vt:i4>
      </vt:variant>
      <vt:variant>
        <vt:lpstr>Títulos de diapositiva</vt:lpstr>
      </vt:variant>
      <vt:variant>
        <vt:i4>18</vt:i4>
      </vt:variant>
    </vt:vector>
  </HeadingPairs>
  <TitlesOfParts>
    <vt:vector size="19" baseType="lpstr">
      <vt:lpstr>Office Theme</vt:lpstr>
      <vt:lpstr>Presentación de PowerPoint</vt:lpstr>
      <vt:lpstr>ANÁLISIS DE RESULTADOS  OPERACIÓN ESTADÍSTICA</vt:lpstr>
      <vt:lpstr> Análisis de Datos </vt:lpstr>
      <vt:lpstr> Análisis de Datos </vt:lpstr>
      <vt:lpstr>Contexto Datos Sistema del Subsidio Familiar - Año 2024</vt:lpstr>
      <vt:lpstr>Contexto Datos Sistema del Subsidio Familiar - Año 2024</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GRACIAS</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Contexto de la OE EGSSF – Auditoria Interna 2025</dc:title>
  <dc:creator>Francy Milena Martínez Basto</dc:creator>
  <cp:lastModifiedBy>Efrain Garcia Venegas</cp:lastModifiedBy>
  <cp:revision>741</cp:revision>
  <dcterms:created xsi:type="dcterms:W3CDTF">2025-10-29T21:46:36Z</dcterms:created>
  <dcterms:modified xsi:type="dcterms:W3CDTF">2025-11-28T01:55:13Z</dcterms:modified>
</cp:coreProperties>
</file>