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8"/>
  </p:handoutMasterIdLst>
  <p:sldIdLst>
    <p:sldId id="256" r:id="rId5"/>
    <p:sldId id="257" r:id="rId6"/>
    <p:sldId id="290" r:id="rId7"/>
    <p:sldId id="302" r:id="rId8"/>
    <p:sldId id="293" r:id="rId9"/>
    <p:sldId id="298" r:id="rId10"/>
    <p:sldId id="305" r:id="rId11"/>
    <p:sldId id="306" r:id="rId12"/>
    <p:sldId id="307" r:id="rId13"/>
    <p:sldId id="309" r:id="rId14"/>
    <p:sldId id="308" r:id="rId15"/>
    <p:sldId id="301" r:id="rId16"/>
    <p:sldId id="267" r:id="rId1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1C34"/>
    <a:srgbClr val="0070C0"/>
    <a:srgbClr val="227ACB"/>
    <a:srgbClr val="9DC8E7"/>
    <a:srgbClr val="83CE6A"/>
    <a:srgbClr val="FEEA83"/>
    <a:srgbClr val="FF0000"/>
    <a:srgbClr val="E59D44"/>
    <a:srgbClr val="93BB54"/>
    <a:srgbClr val="C49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541" autoAdjust="0"/>
    <p:restoredTop sz="94660"/>
  </p:normalViewPr>
  <p:slideViewPr>
    <p:cSldViewPr snapToGrid="0">
      <p:cViewPr varScale="1">
        <p:scale>
          <a:sx n="62" d="100"/>
          <a:sy n="62" d="100"/>
        </p:scale>
        <p:origin x="200" y="1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3DD604-501B-3A4C-8AE0-0937FFF74743}" type="doc">
      <dgm:prSet loTypeId="urn:microsoft.com/office/officeart/2005/8/layout/lProcess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BBFABD59-EF4A-3A49-AA54-9F78AD14C192}">
      <dgm:prSet phldrT="[Texto]"/>
      <dgm:spPr/>
      <dgm:t>
        <a:bodyPr/>
        <a:lstStyle/>
        <a:p>
          <a:r>
            <a:rPr lang="es-MX" dirty="0"/>
            <a:t>JURÍDICO</a:t>
          </a:r>
        </a:p>
      </dgm:t>
    </dgm:pt>
    <dgm:pt modelId="{B84738EB-D861-FD4A-A5BE-53DFE10A3925}" type="parTrans" cxnId="{8E85F6D1-193D-5B40-BC91-D29D2A93ABFC}">
      <dgm:prSet/>
      <dgm:spPr/>
      <dgm:t>
        <a:bodyPr/>
        <a:lstStyle/>
        <a:p>
          <a:endParaRPr lang="es-MX"/>
        </a:p>
      </dgm:t>
    </dgm:pt>
    <dgm:pt modelId="{081EA117-EDAC-8849-AA89-16D39DA9D2C4}" type="sibTrans" cxnId="{8E85F6D1-193D-5B40-BC91-D29D2A93ABFC}">
      <dgm:prSet/>
      <dgm:spPr/>
      <dgm:t>
        <a:bodyPr/>
        <a:lstStyle/>
        <a:p>
          <a:endParaRPr lang="es-MX"/>
        </a:p>
      </dgm:t>
    </dgm:pt>
    <dgm:pt modelId="{55070C6E-5547-5F41-B38D-8D24C5EFC92D}">
      <dgm:prSet phldrT="[Texto]"/>
      <dgm:spPr/>
      <dgm:t>
        <a:bodyPr/>
        <a:lstStyle/>
        <a:p>
          <a:r>
            <a:rPr lang="es-MX" dirty="0"/>
            <a:t>DERECHOS</a:t>
          </a:r>
        </a:p>
      </dgm:t>
    </dgm:pt>
    <dgm:pt modelId="{FE0B282E-10B1-A34B-9A3C-30CCDB493594}" type="parTrans" cxnId="{5D2A4A66-0F28-8841-886D-7B26031542EA}">
      <dgm:prSet/>
      <dgm:spPr/>
      <dgm:t>
        <a:bodyPr/>
        <a:lstStyle/>
        <a:p>
          <a:endParaRPr lang="es-MX"/>
        </a:p>
      </dgm:t>
    </dgm:pt>
    <dgm:pt modelId="{230A41F5-50AF-784D-A666-658C4F2B196A}" type="sibTrans" cxnId="{5D2A4A66-0F28-8841-886D-7B26031542EA}">
      <dgm:prSet/>
      <dgm:spPr/>
      <dgm:t>
        <a:bodyPr/>
        <a:lstStyle/>
        <a:p>
          <a:endParaRPr lang="es-MX"/>
        </a:p>
      </dgm:t>
    </dgm:pt>
    <dgm:pt modelId="{A075627F-1C14-C147-AC02-1DA597B34C8E}">
      <dgm:prSet phldrT="[Texto]"/>
      <dgm:spPr/>
      <dgm:t>
        <a:bodyPr/>
        <a:lstStyle/>
        <a:p>
          <a:r>
            <a:rPr lang="es-MX" dirty="0"/>
            <a:t>DEBERES</a:t>
          </a:r>
        </a:p>
      </dgm:t>
    </dgm:pt>
    <dgm:pt modelId="{41402C3F-41A1-C64A-A13F-08FB5FA61E13}" type="parTrans" cxnId="{9394193D-BF27-D04D-8588-24F24D7BDB18}">
      <dgm:prSet/>
      <dgm:spPr/>
      <dgm:t>
        <a:bodyPr/>
        <a:lstStyle/>
        <a:p>
          <a:endParaRPr lang="es-MX"/>
        </a:p>
      </dgm:t>
    </dgm:pt>
    <dgm:pt modelId="{95F200BB-B628-4D47-8B01-FF2B3DADA6BD}" type="sibTrans" cxnId="{9394193D-BF27-D04D-8588-24F24D7BDB18}">
      <dgm:prSet/>
      <dgm:spPr/>
      <dgm:t>
        <a:bodyPr/>
        <a:lstStyle/>
        <a:p>
          <a:endParaRPr lang="es-MX"/>
        </a:p>
      </dgm:t>
    </dgm:pt>
    <dgm:pt modelId="{68CE27AF-CF46-7440-8FAC-46F286C01206}">
      <dgm:prSet phldrT="[Texto]"/>
      <dgm:spPr/>
      <dgm:t>
        <a:bodyPr/>
        <a:lstStyle/>
        <a:p>
          <a:r>
            <a:rPr lang="es-MX" dirty="0"/>
            <a:t>ACCESIBILIDAD</a:t>
          </a:r>
        </a:p>
      </dgm:t>
    </dgm:pt>
    <dgm:pt modelId="{66D03070-92B2-2349-AF82-DC0261134D85}" type="parTrans" cxnId="{5D4E1382-46E5-DF4A-A3AE-7E9FB17ACA66}">
      <dgm:prSet/>
      <dgm:spPr/>
      <dgm:t>
        <a:bodyPr/>
        <a:lstStyle/>
        <a:p>
          <a:endParaRPr lang="es-MX"/>
        </a:p>
      </dgm:t>
    </dgm:pt>
    <dgm:pt modelId="{12489AFB-4BC6-4C41-A67F-12FF984050D5}" type="sibTrans" cxnId="{5D4E1382-46E5-DF4A-A3AE-7E9FB17ACA66}">
      <dgm:prSet/>
      <dgm:spPr/>
      <dgm:t>
        <a:bodyPr/>
        <a:lstStyle/>
        <a:p>
          <a:endParaRPr lang="es-MX"/>
        </a:p>
      </dgm:t>
    </dgm:pt>
    <dgm:pt modelId="{6B1A5602-5787-3040-A60A-A1A90FA8C4EE}">
      <dgm:prSet phldrT="[Texto]"/>
      <dgm:spPr/>
      <dgm:t>
        <a:bodyPr/>
        <a:lstStyle/>
        <a:p>
          <a:r>
            <a:rPr lang="es-MX" dirty="0"/>
            <a:t>FORMATO DIGITAL Y AUDIOVISUAL</a:t>
          </a:r>
        </a:p>
      </dgm:t>
    </dgm:pt>
    <dgm:pt modelId="{E5D3FC38-D6A3-4F40-AB76-6C011C8E09E0}" type="parTrans" cxnId="{6041DB68-67A2-B247-B3B3-D68939DE6E7F}">
      <dgm:prSet/>
      <dgm:spPr/>
      <dgm:t>
        <a:bodyPr/>
        <a:lstStyle/>
        <a:p>
          <a:endParaRPr lang="es-MX"/>
        </a:p>
      </dgm:t>
    </dgm:pt>
    <dgm:pt modelId="{BC989195-F14F-2A4D-B866-FC27E7746722}" type="sibTrans" cxnId="{6041DB68-67A2-B247-B3B3-D68939DE6E7F}">
      <dgm:prSet/>
      <dgm:spPr/>
      <dgm:t>
        <a:bodyPr/>
        <a:lstStyle/>
        <a:p>
          <a:endParaRPr lang="es-MX"/>
        </a:p>
      </dgm:t>
    </dgm:pt>
    <dgm:pt modelId="{21F904B2-F34C-CB4A-9369-B5BDE06023AA}">
      <dgm:prSet/>
      <dgm:spPr/>
      <dgm:t>
        <a:bodyPr/>
        <a:lstStyle/>
        <a:p>
          <a:r>
            <a:rPr lang="es-MX" dirty="0"/>
            <a:t>CIRCULAR ÚNICA  SSF</a:t>
          </a:r>
        </a:p>
      </dgm:t>
    </dgm:pt>
    <dgm:pt modelId="{DBBB3B98-7C0C-674B-AB12-BFA27AE53CBE}" type="parTrans" cxnId="{6822DFED-D464-BD43-BF06-DE504C0F2E52}">
      <dgm:prSet/>
      <dgm:spPr/>
      <dgm:t>
        <a:bodyPr/>
        <a:lstStyle/>
        <a:p>
          <a:endParaRPr lang="es-MX"/>
        </a:p>
      </dgm:t>
    </dgm:pt>
    <dgm:pt modelId="{472AF547-5348-EE4A-8871-156D04172A01}" type="sibTrans" cxnId="{6822DFED-D464-BD43-BF06-DE504C0F2E52}">
      <dgm:prSet/>
      <dgm:spPr/>
      <dgm:t>
        <a:bodyPr/>
        <a:lstStyle/>
        <a:p>
          <a:endParaRPr lang="es-MX"/>
        </a:p>
      </dgm:t>
    </dgm:pt>
    <dgm:pt modelId="{CB1B4B96-9FEA-8946-A716-2A7515D14979}">
      <dgm:prSet/>
      <dgm:spPr/>
      <dgm:t>
        <a:bodyPr/>
        <a:lstStyle/>
        <a:p>
          <a:r>
            <a:rPr lang="es-MX" dirty="0"/>
            <a:t>LENGUAJE CLARO, ASEQUIBILIDAD,</a:t>
          </a:r>
        </a:p>
      </dgm:t>
    </dgm:pt>
    <dgm:pt modelId="{E40B3DC0-91C8-EA4B-AC56-E2F4D772B506}" type="parTrans" cxnId="{A3692B4B-CE7F-1243-9A40-B925D9FB48B9}">
      <dgm:prSet/>
      <dgm:spPr/>
      <dgm:t>
        <a:bodyPr/>
        <a:lstStyle/>
        <a:p>
          <a:endParaRPr lang="es-MX"/>
        </a:p>
      </dgm:t>
    </dgm:pt>
    <dgm:pt modelId="{2D9D4800-8F69-3F49-AF37-0B014B20EA7F}" type="sibTrans" cxnId="{A3692B4B-CE7F-1243-9A40-B925D9FB48B9}">
      <dgm:prSet/>
      <dgm:spPr/>
      <dgm:t>
        <a:bodyPr/>
        <a:lstStyle/>
        <a:p>
          <a:endParaRPr lang="es-MX"/>
        </a:p>
      </dgm:t>
    </dgm:pt>
    <dgm:pt modelId="{7CD67240-66E6-D84B-9A85-81FD694FBDB3}">
      <dgm:prSet/>
      <dgm:spPr/>
      <dgm:t>
        <a:bodyPr/>
        <a:lstStyle/>
        <a:p>
          <a:r>
            <a:rPr lang="es-MX" dirty="0"/>
            <a:t>TERMINOLOGÍA ADECUADA</a:t>
          </a:r>
        </a:p>
      </dgm:t>
    </dgm:pt>
    <dgm:pt modelId="{B5C28C09-2B93-5246-AFAE-A78E1D575454}" type="parTrans" cxnId="{6B75A963-7CF6-0B46-B8D4-68A87A49521B}">
      <dgm:prSet/>
      <dgm:spPr/>
      <dgm:t>
        <a:bodyPr/>
        <a:lstStyle/>
        <a:p>
          <a:endParaRPr lang="es-MX"/>
        </a:p>
      </dgm:t>
    </dgm:pt>
    <dgm:pt modelId="{CA577481-D16D-ED4A-BA27-EA6250AA18F4}" type="sibTrans" cxnId="{6B75A963-7CF6-0B46-B8D4-68A87A49521B}">
      <dgm:prSet/>
      <dgm:spPr/>
      <dgm:t>
        <a:bodyPr/>
        <a:lstStyle/>
        <a:p>
          <a:endParaRPr lang="es-MX"/>
        </a:p>
      </dgm:t>
    </dgm:pt>
    <dgm:pt modelId="{A7DD292C-A092-4D41-91E3-2476945CBED2}">
      <dgm:prSet/>
      <dgm:spPr/>
      <dgm:t>
        <a:bodyPr/>
        <a:lstStyle/>
        <a:p>
          <a:r>
            <a:rPr lang="es-MX" dirty="0"/>
            <a:t>INCLUSIÓN</a:t>
          </a:r>
        </a:p>
      </dgm:t>
    </dgm:pt>
    <dgm:pt modelId="{BC221120-2EC8-DC42-8C79-C1733EA8EF45}" type="parTrans" cxnId="{87FEDAB3-1716-BF49-BC8F-35709C6D6E81}">
      <dgm:prSet/>
      <dgm:spPr/>
      <dgm:t>
        <a:bodyPr/>
        <a:lstStyle/>
        <a:p>
          <a:endParaRPr lang="es-MX"/>
        </a:p>
      </dgm:t>
    </dgm:pt>
    <dgm:pt modelId="{4EF4AA01-1FE9-0C45-8965-387296BF04E2}" type="sibTrans" cxnId="{87FEDAB3-1716-BF49-BC8F-35709C6D6E81}">
      <dgm:prSet/>
      <dgm:spPr/>
      <dgm:t>
        <a:bodyPr/>
        <a:lstStyle/>
        <a:p>
          <a:endParaRPr lang="es-MX"/>
        </a:p>
      </dgm:t>
    </dgm:pt>
    <dgm:pt modelId="{C9BF7AD2-9FD7-0A41-A124-F16CD9AFF6C2}">
      <dgm:prSet/>
      <dgm:spPr/>
      <dgm:t>
        <a:bodyPr/>
        <a:lstStyle/>
        <a:p>
          <a:r>
            <a:rPr lang="es-MX" dirty="0"/>
            <a:t>TRADUCCIÓN</a:t>
          </a:r>
        </a:p>
      </dgm:t>
    </dgm:pt>
    <dgm:pt modelId="{B09E8DC5-C5FF-DD40-89B5-27CF69CD3B3C}" type="parTrans" cxnId="{9932579A-0F41-1048-9247-F5BDD960D86A}">
      <dgm:prSet/>
      <dgm:spPr/>
      <dgm:t>
        <a:bodyPr/>
        <a:lstStyle/>
        <a:p>
          <a:endParaRPr lang="es-MX"/>
        </a:p>
      </dgm:t>
    </dgm:pt>
    <dgm:pt modelId="{8AF6908F-6667-094B-BF50-145019F32EBC}" type="sibTrans" cxnId="{9932579A-0F41-1048-9247-F5BDD960D86A}">
      <dgm:prSet/>
      <dgm:spPr/>
      <dgm:t>
        <a:bodyPr/>
        <a:lstStyle/>
        <a:p>
          <a:endParaRPr lang="es-MX"/>
        </a:p>
      </dgm:t>
    </dgm:pt>
    <dgm:pt modelId="{B4082A92-1424-D94A-8A90-DEA6FA4E661C}" type="pres">
      <dgm:prSet presAssocID="{843DD604-501B-3A4C-8AE0-0937FFF74743}" presName="Name0" presStyleCnt="0">
        <dgm:presLayoutVars>
          <dgm:dir/>
          <dgm:animLvl val="lvl"/>
          <dgm:resizeHandles val="exact"/>
        </dgm:presLayoutVars>
      </dgm:prSet>
      <dgm:spPr/>
    </dgm:pt>
    <dgm:pt modelId="{92EB01F2-DB54-224A-8E4A-FAA67966F47F}" type="pres">
      <dgm:prSet presAssocID="{BBFABD59-EF4A-3A49-AA54-9F78AD14C192}" presName="vertFlow" presStyleCnt="0"/>
      <dgm:spPr/>
    </dgm:pt>
    <dgm:pt modelId="{F2D4B4B9-35F7-0D4F-8DC7-BEC6591C2E56}" type="pres">
      <dgm:prSet presAssocID="{BBFABD59-EF4A-3A49-AA54-9F78AD14C192}" presName="header" presStyleLbl="node1" presStyleIdx="0" presStyleCnt="2" custLinFactNeighborX="-761" custLinFactNeighborY="8740"/>
      <dgm:spPr/>
    </dgm:pt>
    <dgm:pt modelId="{5BA39D03-00C2-9D4F-938B-0B48AC6A17DD}" type="pres">
      <dgm:prSet presAssocID="{FE0B282E-10B1-A34B-9A3C-30CCDB493594}" presName="parTrans" presStyleLbl="sibTrans2D1" presStyleIdx="0" presStyleCnt="8"/>
      <dgm:spPr/>
    </dgm:pt>
    <dgm:pt modelId="{75DF7F7E-A035-0840-A195-A0D16F2E9EA6}" type="pres">
      <dgm:prSet presAssocID="{55070C6E-5547-5F41-B38D-8D24C5EFC92D}" presName="child" presStyleLbl="alignAccFollowNode1" presStyleIdx="0" presStyleCnt="8">
        <dgm:presLayoutVars>
          <dgm:chMax val="0"/>
          <dgm:bulletEnabled val="1"/>
        </dgm:presLayoutVars>
      </dgm:prSet>
      <dgm:spPr/>
    </dgm:pt>
    <dgm:pt modelId="{B19D1AE9-9875-534D-936F-1650E3046DB8}" type="pres">
      <dgm:prSet presAssocID="{230A41F5-50AF-784D-A666-658C4F2B196A}" presName="sibTrans" presStyleLbl="sibTrans2D1" presStyleIdx="1" presStyleCnt="8"/>
      <dgm:spPr/>
    </dgm:pt>
    <dgm:pt modelId="{F96F007B-05CA-6245-AC56-8F2A09BCF938}" type="pres">
      <dgm:prSet presAssocID="{A075627F-1C14-C147-AC02-1DA597B34C8E}" presName="child" presStyleLbl="alignAccFollowNode1" presStyleIdx="1" presStyleCnt="8">
        <dgm:presLayoutVars>
          <dgm:chMax val="0"/>
          <dgm:bulletEnabled val="1"/>
        </dgm:presLayoutVars>
      </dgm:prSet>
      <dgm:spPr/>
    </dgm:pt>
    <dgm:pt modelId="{0C64A9C9-7EDF-6A41-9D0A-A7D1A9AF7281}" type="pres">
      <dgm:prSet presAssocID="{95F200BB-B628-4D47-8B01-FF2B3DADA6BD}" presName="sibTrans" presStyleLbl="sibTrans2D1" presStyleIdx="2" presStyleCnt="8"/>
      <dgm:spPr/>
    </dgm:pt>
    <dgm:pt modelId="{7A688B5B-66B4-9044-9196-34C99D1FBF8F}" type="pres">
      <dgm:prSet presAssocID="{7CD67240-66E6-D84B-9A85-81FD694FBDB3}" presName="child" presStyleLbl="alignAccFollowNode1" presStyleIdx="2" presStyleCnt="8">
        <dgm:presLayoutVars>
          <dgm:chMax val="0"/>
          <dgm:bulletEnabled val="1"/>
        </dgm:presLayoutVars>
      </dgm:prSet>
      <dgm:spPr/>
    </dgm:pt>
    <dgm:pt modelId="{E811365E-A24D-AB4B-B78C-A4C139D21018}" type="pres">
      <dgm:prSet presAssocID="{CA577481-D16D-ED4A-BA27-EA6250AA18F4}" presName="sibTrans" presStyleLbl="sibTrans2D1" presStyleIdx="3" presStyleCnt="8"/>
      <dgm:spPr/>
    </dgm:pt>
    <dgm:pt modelId="{345984EF-A1DA-6640-8E04-8DA4A9261305}" type="pres">
      <dgm:prSet presAssocID="{21F904B2-F34C-CB4A-9369-B5BDE06023AA}" presName="child" presStyleLbl="alignAccFollowNode1" presStyleIdx="3" presStyleCnt="8">
        <dgm:presLayoutVars>
          <dgm:chMax val="0"/>
          <dgm:bulletEnabled val="1"/>
        </dgm:presLayoutVars>
      </dgm:prSet>
      <dgm:spPr/>
    </dgm:pt>
    <dgm:pt modelId="{B85F2752-4F8E-0C47-B0BD-F9E83BC3A211}" type="pres">
      <dgm:prSet presAssocID="{BBFABD59-EF4A-3A49-AA54-9F78AD14C192}" presName="hSp" presStyleCnt="0"/>
      <dgm:spPr/>
    </dgm:pt>
    <dgm:pt modelId="{5FC1A2A1-5C4E-194A-9599-CE5EA2032239}" type="pres">
      <dgm:prSet presAssocID="{68CE27AF-CF46-7440-8FAC-46F286C01206}" presName="vertFlow" presStyleCnt="0"/>
      <dgm:spPr/>
    </dgm:pt>
    <dgm:pt modelId="{442B0420-9967-B340-8AEB-55D87634527C}" type="pres">
      <dgm:prSet presAssocID="{68CE27AF-CF46-7440-8FAC-46F286C01206}" presName="header" presStyleLbl="node1" presStyleIdx="1" presStyleCnt="2"/>
      <dgm:spPr/>
    </dgm:pt>
    <dgm:pt modelId="{9FB2F21C-9EA5-3F48-AF6C-30BCDF71A364}" type="pres">
      <dgm:prSet presAssocID="{BC221120-2EC8-DC42-8C79-C1733EA8EF45}" presName="parTrans" presStyleLbl="sibTrans2D1" presStyleIdx="4" presStyleCnt="8"/>
      <dgm:spPr/>
    </dgm:pt>
    <dgm:pt modelId="{153ED916-4C5D-CD40-9B3C-AE456CE98270}" type="pres">
      <dgm:prSet presAssocID="{A7DD292C-A092-4D41-91E3-2476945CBED2}" presName="child" presStyleLbl="alignAccFollowNode1" presStyleIdx="4" presStyleCnt="8">
        <dgm:presLayoutVars>
          <dgm:chMax val="0"/>
          <dgm:bulletEnabled val="1"/>
        </dgm:presLayoutVars>
      </dgm:prSet>
      <dgm:spPr/>
    </dgm:pt>
    <dgm:pt modelId="{3535A241-0C02-BB43-BB96-6465A86E8FD3}" type="pres">
      <dgm:prSet presAssocID="{4EF4AA01-1FE9-0C45-8965-387296BF04E2}" presName="sibTrans" presStyleLbl="sibTrans2D1" presStyleIdx="5" presStyleCnt="8"/>
      <dgm:spPr/>
    </dgm:pt>
    <dgm:pt modelId="{9F48343E-B686-3F4A-9CF8-7F24A35F983C}" type="pres">
      <dgm:prSet presAssocID="{6B1A5602-5787-3040-A60A-A1A90FA8C4EE}" presName="child" presStyleLbl="alignAccFollowNode1" presStyleIdx="5" presStyleCnt="8">
        <dgm:presLayoutVars>
          <dgm:chMax val="0"/>
          <dgm:bulletEnabled val="1"/>
        </dgm:presLayoutVars>
      </dgm:prSet>
      <dgm:spPr/>
    </dgm:pt>
    <dgm:pt modelId="{F1F86932-7AAD-8E4C-8182-CE9297A6AFF6}" type="pres">
      <dgm:prSet presAssocID="{BC989195-F14F-2A4D-B866-FC27E7746722}" presName="sibTrans" presStyleLbl="sibTrans2D1" presStyleIdx="6" presStyleCnt="8"/>
      <dgm:spPr/>
    </dgm:pt>
    <dgm:pt modelId="{54EEB0A0-641F-1E4A-A678-9A58A1699A09}" type="pres">
      <dgm:prSet presAssocID="{CB1B4B96-9FEA-8946-A716-2A7515D14979}" presName="child" presStyleLbl="alignAccFollowNode1" presStyleIdx="6" presStyleCnt="8">
        <dgm:presLayoutVars>
          <dgm:chMax val="0"/>
          <dgm:bulletEnabled val="1"/>
        </dgm:presLayoutVars>
      </dgm:prSet>
      <dgm:spPr/>
    </dgm:pt>
    <dgm:pt modelId="{429803EE-33B5-D748-BDBF-E68527031FCB}" type="pres">
      <dgm:prSet presAssocID="{2D9D4800-8F69-3F49-AF37-0B014B20EA7F}" presName="sibTrans" presStyleLbl="sibTrans2D1" presStyleIdx="7" presStyleCnt="8"/>
      <dgm:spPr/>
    </dgm:pt>
    <dgm:pt modelId="{B86AC0B8-0F60-1D4A-A087-FA40E95962D2}" type="pres">
      <dgm:prSet presAssocID="{C9BF7AD2-9FD7-0A41-A124-F16CD9AFF6C2}" presName="child" presStyleLbl="alignAccFollowNode1" presStyleIdx="7" presStyleCnt="8">
        <dgm:presLayoutVars>
          <dgm:chMax val="0"/>
          <dgm:bulletEnabled val="1"/>
        </dgm:presLayoutVars>
      </dgm:prSet>
      <dgm:spPr/>
    </dgm:pt>
  </dgm:ptLst>
  <dgm:cxnLst>
    <dgm:cxn modelId="{AE445C0F-15D2-C948-8E92-96BF62AA1584}" type="presOf" srcId="{843DD604-501B-3A4C-8AE0-0937FFF74743}" destId="{B4082A92-1424-D94A-8A90-DEA6FA4E661C}" srcOrd="0" destOrd="0" presId="urn:microsoft.com/office/officeart/2005/8/layout/lProcess1"/>
    <dgm:cxn modelId="{76541518-9AA0-7341-9512-EBA478432066}" type="presOf" srcId="{55070C6E-5547-5F41-B38D-8D24C5EFC92D}" destId="{75DF7F7E-A035-0840-A195-A0D16F2E9EA6}" srcOrd="0" destOrd="0" presId="urn:microsoft.com/office/officeart/2005/8/layout/lProcess1"/>
    <dgm:cxn modelId="{F4816624-C633-3B44-8CA9-6A4E7D44B8AF}" type="presOf" srcId="{4EF4AA01-1FE9-0C45-8965-387296BF04E2}" destId="{3535A241-0C02-BB43-BB96-6465A86E8FD3}" srcOrd="0" destOrd="0" presId="urn:microsoft.com/office/officeart/2005/8/layout/lProcess1"/>
    <dgm:cxn modelId="{BC91802C-43D3-454D-869C-1D137A8D3C5B}" type="presOf" srcId="{BC221120-2EC8-DC42-8C79-C1733EA8EF45}" destId="{9FB2F21C-9EA5-3F48-AF6C-30BCDF71A364}" srcOrd="0" destOrd="0" presId="urn:microsoft.com/office/officeart/2005/8/layout/lProcess1"/>
    <dgm:cxn modelId="{5503382E-1703-8445-8525-B209830A2924}" type="presOf" srcId="{BC989195-F14F-2A4D-B866-FC27E7746722}" destId="{F1F86932-7AAD-8E4C-8182-CE9297A6AFF6}" srcOrd="0" destOrd="0" presId="urn:microsoft.com/office/officeart/2005/8/layout/lProcess1"/>
    <dgm:cxn modelId="{9394193D-BF27-D04D-8588-24F24D7BDB18}" srcId="{BBFABD59-EF4A-3A49-AA54-9F78AD14C192}" destId="{A075627F-1C14-C147-AC02-1DA597B34C8E}" srcOrd="1" destOrd="0" parTransId="{41402C3F-41A1-C64A-A13F-08FB5FA61E13}" sibTransId="{95F200BB-B628-4D47-8B01-FF2B3DADA6BD}"/>
    <dgm:cxn modelId="{A3692B4B-CE7F-1243-9A40-B925D9FB48B9}" srcId="{68CE27AF-CF46-7440-8FAC-46F286C01206}" destId="{CB1B4B96-9FEA-8946-A716-2A7515D14979}" srcOrd="2" destOrd="0" parTransId="{E40B3DC0-91C8-EA4B-AC56-E2F4D772B506}" sibTransId="{2D9D4800-8F69-3F49-AF37-0B014B20EA7F}"/>
    <dgm:cxn modelId="{DE9E8D57-9AEF-C744-886D-455BF3916250}" type="presOf" srcId="{CB1B4B96-9FEA-8946-A716-2A7515D14979}" destId="{54EEB0A0-641F-1E4A-A678-9A58A1699A09}" srcOrd="0" destOrd="0" presId="urn:microsoft.com/office/officeart/2005/8/layout/lProcess1"/>
    <dgm:cxn modelId="{6B75A963-7CF6-0B46-B8D4-68A87A49521B}" srcId="{BBFABD59-EF4A-3A49-AA54-9F78AD14C192}" destId="{7CD67240-66E6-D84B-9A85-81FD694FBDB3}" srcOrd="2" destOrd="0" parTransId="{B5C28C09-2B93-5246-AFAE-A78E1D575454}" sibTransId="{CA577481-D16D-ED4A-BA27-EA6250AA18F4}"/>
    <dgm:cxn modelId="{5D2A4A66-0F28-8841-886D-7B26031542EA}" srcId="{BBFABD59-EF4A-3A49-AA54-9F78AD14C192}" destId="{55070C6E-5547-5F41-B38D-8D24C5EFC92D}" srcOrd="0" destOrd="0" parTransId="{FE0B282E-10B1-A34B-9A3C-30CCDB493594}" sibTransId="{230A41F5-50AF-784D-A666-658C4F2B196A}"/>
    <dgm:cxn modelId="{6041DB68-67A2-B247-B3B3-D68939DE6E7F}" srcId="{68CE27AF-CF46-7440-8FAC-46F286C01206}" destId="{6B1A5602-5787-3040-A60A-A1A90FA8C4EE}" srcOrd="1" destOrd="0" parTransId="{E5D3FC38-D6A3-4F40-AB76-6C011C8E09E0}" sibTransId="{BC989195-F14F-2A4D-B866-FC27E7746722}"/>
    <dgm:cxn modelId="{15D6B074-AD91-9840-A2C9-C88C80296D62}" type="presOf" srcId="{2D9D4800-8F69-3F49-AF37-0B014B20EA7F}" destId="{429803EE-33B5-D748-BDBF-E68527031FCB}" srcOrd="0" destOrd="0" presId="urn:microsoft.com/office/officeart/2005/8/layout/lProcess1"/>
    <dgm:cxn modelId="{88320477-54A9-6D42-8E68-61C9A8DD491F}" type="presOf" srcId="{95F200BB-B628-4D47-8B01-FF2B3DADA6BD}" destId="{0C64A9C9-7EDF-6A41-9D0A-A7D1A9AF7281}" srcOrd="0" destOrd="0" presId="urn:microsoft.com/office/officeart/2005/8/layout/lProcess1"/>
    <dgm:cxn modelId="{5D4E1382-46E5-DF4A-A3AE-7E9FB17ACA66}" srcId="{843DD604-501B-3A4C-8AE0-0937FFF74743}" destId="{68CE27AF-CF46-7440-8FAC-46F286C01206}" srcOrd="1" destOrd="0" parTransId="{66D03070-92B2-2349-AF82-DC0261134D85}" sibTransId="{12489AFB-4BC6-4C41-A67F-12FF984050D5}"/>
    <dgm:cxn modelId="{BF813A84-E84C-884E-A020-260E9908CE6E}" type="presOf" srcId="{BBFABD59-EF4A-3A49-AA54-9F78AD14C192}" destId="{F2D4B4B9-35F7-0D4F-8DC7-BEC6591C2E56}" srcOrd="0" destOrd="0" presId="urn:microsoft.com/office/officeart/2005/8/layout/lProcess1"/>
    <dgm:cxn modelId="{66F2B185-0FFF-A644-BFBE-D0FF0A85DFEF}" type="presOf" srcId="{CA577481-D16D-ED4A-BA27-EA6250AA18F4}" destId="{E811365E-A24D-AB4B-B78C-A4C139D21018}" srcOrd="0" destOrd="0" presId="urn:microsoft.com/office/officeart/2005/8/layout/lProcess1"/>
    <dgm:cxn modelId="{CF00C386-551F-714E-BE78-5FDA36C12D1B}" type="presOf" srcId="{A075627F-1C14-C147-AC02-1DA597B34C8E}" destId="{F96F007B-05CA-6245-AC56-8F2A09BCF938}" srcOrd="0" destOrd="0" presId="urn:microsoft.com/office/officeart/2005/8/layout/lProcess1"/>
    <dgm:cxn modelId="{F9E81A8B-B610-B849-9CAD-AFD755D9C550}" type="presOf" srcId="{A7DD292C-A092-4D41-91E3-2476945CBED2}" destId="{153ED916-4C5D-CD40-9B3C-AE456CE98270}" srcOrd="0" destOrd="0" presId="urn:microsoft.com/office/officeart/2005/8/layout/lProcess1"/>
    <dgm:cxn modelId="{6349CE96-9D30-804C-B7B8-B6457001A7F9}" type="presOf" srcId="{230A41F5-50AF-784D-A666-658C4F2B196A}" destId="{B19D1AE9-9875-534D-936F-1650E3046DB8}" srcOrd="0" destOrd="0" presId="urn:microsoft.com/office/officeart/2005/8/layout/lProcess1"/>
    <dgm:cxn modelId="{9932579A-0F41-1048-9247-F5BDD960D86A}" srcId="{68CE27AF-CF46-7440-8FAC-46F286C01206}" destId="{C9BF7AD2-9FD7-0A41-A124-F16CD9AFF6C2}" srcOrd="3" destOrd="0" parTransId="{B09E8DC5-C5FF-DD40-89B5-27CF69CD3B3C}" sibTransId="{8AF6908F-6667-094B-BF50-145019F32EBC}"/>
    <dgm:cxn modelId="{5F70EB9B-D481-C640-B3E1-031E5B90E1FF}" type="presOf" srcId="{FE0B282E-10B1-A34B-9A3C-30CCDB493594}" destId="{5BA39D03-00C2-9D4F-938B-0B48AC6A17DD}" srcOrd="0" destOrd="0" presId="urn:microsoft.com/office/officeart/2005/8/layout/lProcess1"/>
    <dgm:cxn modelId="{A3EE97B0-5131-F446-90B9-ADED240BB3E5}" type="presOf" srcId="{C9BF7AD2-9FD7-0A41-A124-F16CD9AFF6C2}" destId="{B86AC0B8-0F60-1D4A-A087-FA40E95962D2}" srcOrd="0" destOrd="0" presId="urn:microsoft.com/office/officeart/2005/8/layout/lProcess1"/>
    <dgm:cxn modelId="{076E74B2-7B45-244C-96CB-0DCEA35A76C1}" type="presOf" srcId="{6B1A5602-5787-3040-A60A-A1A90FA8C4EE}" destId="{9F48343E-B686-3F4A-9CF8-7F24A35F983C}" srcOrd="0" destOrd="0" presId="urn:microsoft.com/office/officeart/2005/8/layout/lProcess1"/>
    <dgm:cxn modelId="{87FEDAB3-1716-BF49-BC8F-35709C6D6E81}" srcId="{68CE27AF-CF46-7440-8FAC-46F286C01206}" destId="{A7DD292C-A092-4D41-91E3-2476945CBED2}" srcOrd="0" destOrd="0" parTransId="{BC221120-2EC8-DC42-8C79-C1733EA8EF45}" sibTransId="{4EF4AA01-1FE9-0C45-8965-387296BF04E2}"/>
    <dgm:cxn modelId="{A6B474C7-2C12-4A40-B3F1-D84964762B24}" type="presOf" srcId="{68CE27AF-CF46-7440-8FAC-46F286C01206}" destId="{442B0420-9967-B340-8AEB-55D87634527C}" srcOrd="0" destOrd="0" presId="urn:microsoft.com/office/officeart/2005/8/layout/lProcess1"/>
    <dgm:cxn modelId="{0B141CCA-AA43-2241-B258-2C678EA8051C}" type="presOf" srcId="{21F904B2-F34C-CB4A-9369-B5BDE06023AA}" destId="{345984EF-A1DA-6640-8E04-8DA4A9261305}" srcOrd="0" destOrd="0" presId="urn:microsoft.com/office/officeart/2005/8/layout/lProcess1"/>
    <dgm:cxn modelId="{8E85F6D1-193D-5B40-BC91-D29D2A93ABFC}" srcId="{843DD604-501B-3A4C-8AE0-0937FFF74743}" destId="{BBFABD59-EF4A-3A49-AA54-9F78AD14C192}" srcOrd="0" destOrd="0" parTransId="{B84738EB-D861-FD4A-A5BE-53DFE10A3925}" sibTransId="{081EA117-EDAC-8849-AA89-16D39DA9D2C4}"/>
    <dgm:cxn modelId="{AF4667E9-5875-D344-BEA0-DF1F99055B75}" type="presOf" srcId="{7CD67240-66E6-D84B-9A85-81FD694FBDB3}" destId="{7A688B5B-66B4-9044-9196-34C99D1FBF8F}" srcOrd="0" destOrd="0" presId="urn:microsoft.com/office/officeart/2005/8/layout/lProcess1"/>
    <dgm:cxn modelId="{6822DFED-D464-BD43-BF06-DE504C0F2E52}" srcId="{BBFABD59-EF4A-3A49-AA54-9F78AD14C192}" destId="{21F904B2-F34C-CB4A-9369-B5BDE06023AA}" srcOrd="3" destOrd="0" parTransId="{DBBB3B98-7C0C-674B-AB12-BFA27AE53CBE}" sibTransId="{472AF547-5348-EE4A-8871-156D04172A01}"/>
    <dgm:cxn modelId="{FBED27A0-7787-F146-A4EC-82BACE976B8F}" type="presParOf" srcId="{B4082A92-1424-D94A-8A90-DEA6FA4E661C}" destId="{92EB01F2-DB54-224A-8E4A-FAA67966F47F}" srcOrd="0" destOrd="0" presId="urn:microsoft.com/office/officeart/2005/8/layout/lProcess1"/>
    <dgm:cxn modelId="{10EAA293-423E-3942-8A5C-CA9D4D4F3745}" type="presParOf" srcId="{92EB01F2-DB54-224A-8E4A-FAA67966F47F}" destId="{F2D4B4B9-35F7-0D4F-8DC7-BEC6591C2E56}" srcOrd="0" destOrd="0" presId="urn:microsoft.com/office/officeart/2005/8/layout/lProcess1"/>
    <dgm:cxn modelId="{FE299E92-6CD8-1945-815B-8E3501A7AA13}" type="presParOf" srcId="{92EB01F2-DB54-224A-8E4A-FAA67966F47F}" destId="{5BA39D03-00C2-9D4F-938B-0B48AC6A17DD}" srcOrd="1" destOrd="0" presId="urn:microsoft.com/office/officeart/2005/8/layout/lProcess1"/>
    <dgm:cxn modelId="{32E44141-C65F-EB42-84AB-A378ED09BC91}" type="presParOf" srcId="{92EB01F2-DB54-224A-8E4A-FAA67966F47F}" destId="{75DF7F7E-A035-0840-A195-A0D16F2E9EA6}" srcOrd="2" destOrd="0" presId="urn:microsoft.com/office/officeart/2005/8/layout/lProcess1"/>
    <dgm:cxn modelId="{DCBA2F60-C6CE-794C-87B4-095AA9128FAD}" type="presParOf" srcId="{92EB01F2-DB54-224A-8E4A-FAA67966F47F}" destId="{B19D1AE9-9875-534D-936F-1650E3046DB8}" srcOrd="3" destOrd="0" presId="urn:microsoft.com/office/officeart/2005/8/layout/lProcess1"/>
    <dgm:cxn modelId="{FDC68708-A836-D645-90E6-4B9E7F1AA061}" type="presParOf" srcId="{92EB01F2-DB54-224A-8E4A-FAA67966F47F}" destId="{F96F007B-05CA-6245-AC56-8F2A09BCF938}" srcOrd="4" destOrd="0" presId="urn:microsoft.com/office/officeart/2005/8/layout/lProcess1"/>
    <dgm:cxn modelId="{70E3EEEF-9C8A-B144-80C3-61D410D51971}" type="presParOf" srcId="{92EB01F2-DB54-224A-8E4A-FAA67966F47F}" destId="{0C64A9C9-7EDF-6A41-9D0A-A7D1A9AF7281}" srcOrd="5" destOrd="0" presId="urn:microsoft.com/office/officeart/2005/8/layout/lProcess1"/>
    <dgm:cxn modelId="{C400B04F-79E7-0847-977D-7177526ECDEA}" type="presParOf" srcId="{92EB01F2-DB54-224A-8E4A-FAA67966F47F}" destId="{7A688B5B-66B4-9044-9196-34C99D1FBF8F}" srcOrd="6" destOrd="0" presId="urn:microsoft.com/office/officeart/2005/8/layout/lProcess1"/>
    <dgm:cxn modelId="{5FBDECFB-A0A4-F149-BAE7-6129A14AAD07}" type="presParOf" srcId="{92EB01F2-DB54-224A-8E4A-FAA67966F47F}" destId="{E811365E-A24D-AB4B-B78C-A4C139D21018}" srcOrd="7" destOrd="0" presId="urn:microsoft.com/office/officeart/2005/8/layout/lProcess1"/>
    <dgm:cxn modelId="{17629434-D8F9-A44F-8639-B41F42A9352D}" type="presParOf" srcId="{92EB01F2-DB54-224A-8E4A-FAA67966F47F}" destId="{345984EF-A1DA-6640-8E04-8DA4A9261305}" srcOrd="8" destOrd="0" presId="urn:microsoft.com/office/officeart/2005/8/layout/lProcess1"/>
    <dgm:cxn modelId="{80670823-788D-C84A-B033-D97B86183CB7}" type="presParOf" srcId="{B4082A92-1424-D94A-8A90-DEA6FA4E661C}" destId="{B85F2752-4F8E-0C47-B0BD-F9E83BC3A211}" srcOrd="1" destOrd="0" presId="urn:microsoft.com/office/officeart/2005/8/layout/lProcess1"/>
    <dgm:cxn modelId="{B4E9A904-C9AA-374B-BB2E-CCD268043ED1}" type="presParOf" srcId="{B4082A92-1424-D94A-8A90-DEA6FA4E661C}" destId="{5FC1A2A1-5C4E-194A-9599-CE5EA2032239}" srcOrd="2" destOrd="0" presId="urn:microsoft.com/office/officeart/2005/8/layout/lProcess1"/>
    <dgm:cxn modelId="{268C4096-D8F6-AB40-934C-FE0F157C2A72}" type="presParOf" srcId="{5FC1A2A1-5C4E-194A-9599-CE5EA2032239}" destId="{442B0420-9967-B340-8AEB-55D87634527C}" srcOrd="0" destOrd="0" presId="urn:microsoft.com/office/officeart/2005/8/layout/lProcess1"/>
    <dgm:cxn modelId="{FC24E516-65EC-684E-A234-4C062540BDF8}" type="presParOf" srcId="{5FC1A2A1-5C4E-194A-9599-CE5EA2032239}" destId="{9FB2F21C-9EA5-3F48-AF6C-30BCDF71A364}" srcOrd="1" destOrd="0" presId="urn:microsoft.com/office/officeart/2005/8/layout/lProcess1"/>
    <dgm:cxn modelId="{4819B92C-2AB2-6E4C-BA7F-EAB32A3E7E6C}" type="presParOf" srcId="{5FC1A2A1-5C4E-194A-9599-CE5EA2032239}" destId="{153ED916-4C5D-CD40-9B3C-AE456CE98270}" srcOrd="2" destOrd="0" presId="urn:microsoft.com/office/officeart/2005/8/layout/lProcess1"/>
    <dgm:cxn modelId="{B566FC64-CE90-804F-A154-033B5F7EEEF9}" type="presParOf" srcId="{5FC1A2A1-5C4E-194A-9599-CE5EA2032239}" destId="{3535A241-0C02-BB43-BB96-6465A86E8FD3}" srcOrd="3" destOrd="0" presId="urn:microsoft.com/office/officeart/2005/8/layout/lProcess1"/>
    <dgm:cxn modelId="{2DA63C5A-34AC-8E4A-AB23-ECDC5B32B86E}" type="presParOf" srcId="{5FC1A2A1-5C4E-194A-9599-CE5EA2032239}" destId="{9F48343E-B686-3F4A-9CF8-7F24A35F983C}" srcOrd="4" destOrd="0" presId="urn:microsoft.com/office/officeart/2005/8/layout/lProcess1"/>
    <dgm:cxn modelId="{052C2A72-0948-BA43-8087-BF25E49734B1}" type="presParOf" srcId="{5FC1A2A1-5C4E-194A-9599-CE5EA2032239}" destId="{F1F86932-7AAD-8E4C-8182-CE9297A6AFF6}" srcOrd="5" destOrd="0" presId="urn:microsoft.com/office/officeart/2005/8/layout/lProcess1"/>
    <dgm:cxn modelId="{6F5121FC-124E-084B-80E5-33FCB7969155}" type="presParOf" srcId="{5FC1A2A1-5C4E-194A-9599-CE5EA2032239}" destId="{54EEB0A0-641F-1E4A-A678-9A58A1699A09}" srcOrd="6" destOrd="0" presId="urn:microsoft.com/office/officeart/2005/8/layout/lProcess1"/>
    <dgm:cxn modelId="{92801AF1-99E4-9E4E-866E-CF0F6D2F3B46}" type="presParOf" srcId="{5FC1A2A1-5C4E-194A-9599-CE5EA2032239}" destId="{429803EE-33B5-D748-BDBF-E68527031FCB}" srcOrd="7" destOrd="0" presId="urn:microsoft.com/office/officeart/2005/8/layout/lProcess1"/>
    <dgm:cxn modelId="{A0E1A966-D2DA-E442-BC6E-841652D9FF77}" type="presParOf" srcId="{5FC1A2A1-5C4E-194A-9599-CE5EA2032239}" destId="{B86AC0B8-0F60-1D4A-A087-FA40E95962D2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4B4B9-35F7-0D4F-8DC7-BEC6591C2E56}">
      <dsp:nvSpPr>
        <dsp:cNvPr id="0" name=""/>
        <dsp:cNvSpPr/>
      </dsp:nvSpPr>
      <dsp:spPr>
        <a:xfrm>
          <a:off x="53529" y="22052"/>
          <a:ext cx="2883658" cy="720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/>
            <a:t>JURÍDICO</a:t>
          </a:r>
        </a:p>
      </dsp:txBody>
      <dsp:txXfrm>
        <a:off x="74644" y="43167"/>
        <a:ext cx="2841428" cy="678684"/>
      </dsp:txXfrm>
    </dsp:sp>
    <dsp:sp modelId="{5BA39D03-00C2-9D4F-938B-0B48AC6A17DD}">
      <dsp:nvSpPr>
        <dsp:cNvPr id="0" name=""/>
        <dsp:cNvSpPr/>
      </dsp:nvSpPr>
      <dsp:spPr>
        <a:xfrm rot="5320702">
          <a:off x="1448749" y="795021"/>
          <a:ext cx="115164" cy="12616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F7F7E-A035-0840-A195-A0D16F2E9EA6}">
      <dsp:nvSpPr>
        <dsp:cNvPr id="0" name=""/>
        <dsp:cNvSpPr/>
      </dsp:nvSpPr>
      <dsp:spPr>
        <a:xfrm>
          <a:off x="75474" y="973234"/>
          <a:ext cx="2883658" cy="72091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DERECHOS</a:t>
          </a:r>
        </a:p>
      </dsp:txBody>
      <dsp:txXfrm>
        <a:off x="96589" y="994349"/>
        <a:ext cx="2841428" cy="678684"/>
      </dsp:txXfrm>
    </dsp:sp>
    <dsp:sp modelId="{B19D1AE9-9875-534D-936F-1650E3046DB8}">
      <dsp:nvSpPr>
        <dsp:cNvPr id="0" name=""/>
        <dsp:cNvSpPr/>
      </dsp:nvSpPr>
      <dsp:spPr>
        <a:xfrm rot="5400000">
          <a:off x="1454223" y="1757229"/>
          <a:ext cx="126160" cy="12616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6F007B-05CA-6245-AC56-8F2A09BCF938}">
      <dsp:nvSpPr>
        <dsp:cNvPr id="0" name=""/>
        <dsp:cNvSpPr/>
      </dsp:nvSpPr>
      <dsp:spPr>
        <a:xfrm>
          <a:off x="75474" y="1946469"/>
          <a:ext cx="2883658" cy="72091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DEBERES</a:t>
          </a:r>
        </a:p>
      </dsp:txBody>
      <dsp:txXfrm>
        <a:off x="96589" y="1967584"/>
        <a:ext cx="2841428" cy="678684"/>
      </dsp:txXfrm>
    </dsp:sp>
    <dsp:sp modelId="{0C64A9C9-7EDF-6A41-9D0A-A7D1A9AF7281}">
      <dsp:nvSpPr>
        <dsp:cNvPr id="0" name=""/>
        <dsp:cNvSpPr/>
      </dsp:nvSpPr>
      <dsp:spPr>
        <a:xfrm rot="5400000">
          <a:off x="1454223" y="2730464"/>
          <a:ext cx="126160" cy="12616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688B5B-66B4-9044-9196-34C99D1FBF8F}">
      <dsp:nvSpPr>
        <dsp:cNvPr id="0" name=""/>
        <dsp:cNvSpPr/>
      </dsp:nvSpPr>
      <dsp:spPr>
        <a:xfrm>
          <a:off x="75474" y="2919704"/>
          <a:ext cx="2883658" cy="72091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TERMINOLOGÍA ADECUADA</a:t>
          </a:r>
        </a:p>
      </dsp:txBody>
      <dsp:txXfrm>
        <a:off x="96589" y="2940819"/>
        <a:ext cx="2841428" cy="678684"/>
      </dsp:txXfrm>
    </dsp:sp>
    <dsp:sp modelId="{E811365E-A24D-AB4B-B78C-A4C139D21018}">
      <dsp:nvSpPr>
        <dsp:cNvPr id="0" name=""/>
        <dsp:cNvSpPr/>
      </dsp:nvSpPr>
      <dsp:spPr>
        <a:xfrm rot="5400000">
          <a:off x="1454223" y="3703699"/>
          <a:ext cx="126160" cy="12616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5984EF-A1DA-6640-8E04-8DA4A9261305}">
      <dsp:nvSpPr>
        <dsp:cNvPr id="0" name=""/>
        <dsp:cNvSpPr/>
      </dsp:nvSpPr>
      <dsp:spPr>
        <a:xfrm>
          <a:off x="75474" y="3892939"/>
          <a:ext cx="2883658" cy="72091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CIRCULAR ÚNICA  SSF</a:t>
          </a:r>
        </a:p>
      </dsp:txBody>
      <dsp:txXfrm>
        <a:off x="96589" y="3914054"/>
        <a:ext cx="2841428" cy="678684"/>
      </dsp:txXfrm>
    </dsp:sp>
    <dsp:sp modelId="{442B0420-9967-B340-8AEB-55D87634527C}">
      <dsp:nvSpPr>
        <dsp:cNvPr id="0" name=""/>
        <dsp:cNvSpPr/>
      </dsp:nvSpPr>
      <dsp:spPr>
        <a:xfrm>
          <a:off x="3362845" y="0"/>
          <a:ext cx="2883658" cy="720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/>
            <a:t>ACCESIBILIDAD</a:t>
          </a:r>
        </a:p>
      </dsp:txBody>
      <dsp:txXfrm>
        <a:off x="3383960" y="21115"/>
        <a:ext cx="2841428" cy="678684"/>
      </dsp:txXfrm>
    </dsp:sp>
    <dsp:sp modelId="{9FB2F21C-9EA5-3F48-AF6C-30BCDF71A364}">
      <dsp:nvSpPr>
        <dsp:cNvPr id="0" name=""/>
        <dsp:cNvSpPr/>
      </dsp:nvSpPr>
      <dsp:spPr>
        <a:xfrm rot="5400000">
          <a:off x="4741594" y="783994"/>
          <a:ext cx="126160" cy="12616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ED916-4C5D-CD40-9B3C-AE456CE98270}">
      <dsp:nvSpPr>
        <dsp:cNvPr id="0" name=""/>
        <dsp:cNvSpPr/>
      </dsp:nvSpPr>
      <dsp:spPr>
        <a:xfrm>
          <a:off x="3362845" y="973234"/>
          <a:ext cx="2883658" cy="72091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INCLUSIÓN</a:t>
          </a:r>
        </a:p>
      </dsp:txBody>
      <dsp:txXfrm>
        <a:off x="3383960" y="994349"/>
        <a:ext cx="2841428" cy="678684"/>
      </dsp:txXfrm>
    </dsp:sp>
    <dsp:sp modelId="{3535A241-0C02-BB43-BB96-6465A86E8FD3}">
      <dsp:nvSpPr>
        <dsp:cNvPr id="0" name=""/>
        <dsp:cNvSpPr/>
      </dsp:nvSpPr>
      <dsp:spPr>
        <a:xfrm rot="5400000">
          <a:off x="4741594" y="1757229"/>
          <a:ext cx="126160" cy="12616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48343E-B686-3F4A-9CF8-7F24A35F983C}">
      <dsp:nvSpPr>
        <dsp:cNvPr id="0" name=""/>
        <dsp:cNvSpPr/>
      </dsp:nvSpPr>
      <dsp:spPr>
        <a:xfrm>
          <a:off x="3362845" y="1946469"/>
          <a:ext cx="2883658" cy="72091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FORMATO DIGITAL Y AUDIOVISUAL</a:t>
          </a:r>
        </a:p>
      </dsp:txBody>
      <dsp:txXfrm>
        <a:off x="3383960" y="1967584"/>
        <a:ext cx="2841428" cy="678684"/>
      </dsp:txXfrm>
    </dsp:sp>
    <dsp:sp modelId="{F1F86932-7AAD-8E4C-8182-CE9297A6AFF6}">
      <dsp:nvSpPr>
        <dsp:cNvPr id="0" name=""/>
        <dsp:cNvSpPr/>
      </dsp:nvSpPr>
      <dsp:spPr>
        <a:xfrm rot="5400000">
          <a:off x="4741594" y="2730464"/>
          <a:ext cx="126160" cy="12616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EB0A0-641F-1E4A-A678-9A58A1699A09}">
      <dsp:nvSpPr>
        <dsp:cNvPr id="0" name=""/>
        <dsp:cNvSpPr/>
      </dsp:nvSpPr>
      <dsp:spPr>
        <a:xfrm>
          <a:off x="3362845" y="2919704"/>
          <a:ext cx="2883658" cy="72091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LENGUAJE CLARO, ASEQUIBILIDAD,</a:t>
          </a:r>
        </a:p>
      </dsp:txBody>
      <dsp:txXfrm>
        <a:off x="3383960" y="2940819"/>
        <a:ext cx="2841428" cy="678684"/>
      </dsp:txXfrm>
    </dsp:sp>
    <dsp:sp modelId="{429803EE-33B5-D748-BDBF-E68527031FCB}">
      <dsp:nvSpPr>
        <dsp:cNvPr id="0" name=""/>
        <dsp:cNvSpPr/>
      </dsp:nvSpPr>
      <dsp:spPr>
        <a:xfrm rot="5400000">
          <a:off x="4741594" y="3703699"/>
          <a:ext cx="126160" cy="12616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6AC0B8-0F60-1D4A-A087-FA40E95962D2}">
      <dsp:nvSpPr>
        <dsp:cNvPr id="0" name=""/>
        <dsp:cNvSpPr/>
      </dsp:nvSpPr>
      <dsp:spPr>
        <a:xfrm>
          <a:off x="3362845" y="3892939"/>
          <a:ext cx="2883658" cy="72091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TRADUCCIÓN</a:t>
          </a:r>
        </a:p>
      </dsp:txBody>
      <dsp:txXfrm>
        <a:off x="3383960" y="3914054"/>
        <a:ext cx="2841428" cy="678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DE8F55E-3564-59E0-6AB4-0A68F59932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C491CA-AD82-21DA-B6AF-104C3C6492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5CE21-4FFD-43E4-9BE1-44B69E389DE4}" type="datetimeFigureOut">
              <a:rPr lang="es-CO" smtClean="0"/>
              <a:t>24/10/24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018EA8-D50D-6048-06A1-98CC923A5F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885154-3EB1-CC47-4591-C970E8A909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97CF-0428-44F3-9C91-0685A4FB6E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0061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24/10/24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F209727-CD89-6FA4-B990-6D27384B4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057" y="2199822"/>
            <a:ext cx="3783678" cy="178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6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0128F-3548-EBBF-BD29-1EB1D245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611771-8F44-52FC-9741-53E17FE37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0D0EFA-890A-CDAE-F1B6-CDA7C84A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24/10/24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03C958-22C5-59D4-D584-C88407A5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441F80-8960-189A-2E8E-15505E6A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FA9D7E4-7BA0-40B7-FF99-DD7B5CDE5C94}"/>
              </a:ext>
            </a:extLst>
          </p:cNvPr>
          <p:cNvSpPr/>
          <p:nvPr userDrawn="1"/>
        </p:nvSpPr>
        <p:spPr>
          <a:xfrm>
            <a:off x="0" y="6721474"/>
            <a:ext cx="12192000" cy="136525"/>
          </a:xfrm>
          <a:prstGeom prst="rect">
            <a:avLst/>
          </a:prstGeom>
          <a:solidFill>
            <a:srgbClr val="671C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46970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24/10/24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AFD091-953C-4B8E-5508-A2D6A3D77D1D}"/>
              </a:ext>
            </a:extLst>
          </p:cNvPr>
          <p:cNvSpPr/>
          <p:nvPr userDrawn="1"/>
        </p:nvSpPr>
        <p:spPr>
          <a:xfrm>
            <a:off x="0" y="819253"/>
            <a:ext cx="12192000" cy="5219493"/>
          </a:xfrm>
          <a:prstGeom prst="rect">
            <a:avLst/>
          </a:prstGeom>
          <a:solidFill>
            <a:srgbClr val="671C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863FC19-3C84-302A-FDDC-09A601EE27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3"/>
          <a:stretch/>
        </p:blipFill>
        <p:spPr>
          <a:xfrm>
            <a:off x="4991310" y="6261739"/>
            <a:ext cx="2209380" cy="16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5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24/10/24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663A175-52FA-6661-1F93-E14E5215D728}"/>
              </a:ext>
            </a:extLst>
          </p:cNvPr>
          <p:cNvSpPr/>
          <p:nvPr userDrawn="1"/>
        </p:nvSpPr>
        <p:spPr>
          <a:xfrm>
            <a:off x="0" y="6721474"/>
            <a:ext cx="12192000" cy="136525"/>
          </a:xfrm>
          <a:prstGeom prst="rect">
            <a:avLst/>
          </a:prstGeom>
          <a:solidFill>
            <a:srgbClr val="671C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7220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24/10/24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03DA4FF-4FC6-492E-6227-EF18E4CE04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32" y="161925"/>
            <a:ext cx="989035" cy="4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24/10/24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49671A3-6D37-8AFD-94D0-FA165C7FE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32" y="161925"/>
            <a:ext cx="989035" cy="4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7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24/10/24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6605662-90CC-6AB2-D017-3EEFB7AE80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82" y="161925"/>
            <a:ext cx="989035" cy="4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2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24/10/24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F896561-D90B-7384-BB4D-D4910FDD0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32" y="6194704"/>
            <a:ext cx="989035" cy="4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0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24/10/24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F18B898-11AE-F604-EA5D-43278140A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82" y="6192759"/>
            <a:ext cx="989035" cy="4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2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24/10/24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4792F65-65B7-73A3-80A6-1A7708E74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282" y="6192759"/>
            <a:ext cx="989035" cy="4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9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842174-351A-5C35-E775-1CDC59E1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2E68F-9A0D-D89E-ED06-73EDB9E6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5696-420C-C45E-6F3E-ED258E8D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24/10/24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EF4216-2A8E-0656-28FD-6CAD5185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2FF-6B1B-D345-F657-95FAADED4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2606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5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pixabay.com/es/icono-encuesta-de-verificaci%C3%B3n-2967800/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64962"/>
              </p:ext>
            </p:extLst>
          </p:nvPr>
        </p:nvGraphicFramePr>
        <p:xfrm>
          <a:off x="11015133" y="6583038"/>
          <a:ext cx="1176867" cy="274962"/>
        </p:xfrm>
        <a:graphic>
          <a:graphicData uri="http://schemas.openxmlformats.org/drawingml/2006/table">
            <a:tbl>
              <a:tblPr/>
              <a:tblGrid>
                <a:gridCol w="1176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962">
                <a:tc>
                  <a:txBody>
                    <a:bodyPr/>
                    <a:lstStyle/>
                    <a:p>
                      <a:pPr algn="l"/>
                      <a:br>
                        <a:rPr lang="es-CO" sz="600" dirty="0">
                          <a:effectLst/>
                        </a:rPr>
                      </a:br>
                      <a:r>
                        <a:rPr lang="es-CO" sz="10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FO-COP-006 V2</a:t>
                      </a:r>
                    </a:p>
                  </a:txBody>
                  <a:tcPr marL="12295" marR="12295" marT="12295" marB="1229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09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B3C5A-E9CD-0445-0757-CCA1F9C86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16DB5F4-28D4-BC0F-B9C9-A670AC4D0066}"/>
              </a:ext>
            </a:extLst>
          </p:cNvPr>
          <p:cNvSpPr/>
          <p:nvPr/>
        </p:nvSpPr>
        <p:spPr>
          <a:xfrm>
            <a:off x="1398606" y="169630"/>
            <a:ext cx="4203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000" b="1" cap="none" spc="0" dirty="0">
                <a:ln w="12700">
                  <a:solidFill>
                    <a:srgbClr val="C0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Formatos C.D.D.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529978E-D3C1-6EA3-63FE-D39E8077C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2" y="2289131"/>
            <a:ext cx="4033469" cy="271674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15CF7AD-A630-171E-AC7F-2F224D9F2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75" y="1297172"/>
            <a:ext cx="3272899" cy="426365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B729A4E-3922-685F-35A1-0E185752F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89" y="914398"/>
            <a:ext cx="3566809" cy="50292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8294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4C363-FF7D-654E-C7B5-4F8691E1F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92EA704-ACD8-1A79-55E5-D9CD812DCB38}"/>
              </a:ext>
            </a:extLst>
          </p:cNvPr>
          <p:cNvSpPr/>
          <p:nvPr/>
        </p:nvSpPr>
        <p:spPr>
          <a:xfrm>
            <a:off x="620416" y="188292"/>
            <a:ext cx="47520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000" b="1" cap="none" spc="0" dirty="0">
                <a:ln w="12700">
                  <a:solidFill>
                    <a:srgbClr val="C0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C.D.D. Audiovisual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0401EF2-C66E-7FEB-707C-1271389EF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66" y="3931643"/>
            <a:ext cx="4461657" cy="2589633"/>
          </a:xfrm>
          <a:prstGeom prst="rect">
            <a:avLst/>
          </a:prstGeom>
          <a:ln>
            <a:solidFill>
              <a:srgbClr val="671C34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A7C921C-2CBF-C80D-D5B2-86DC50F46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12624" r="27175" b="17600"/>
          <a:stretch/>
        </p:blipFill>
        <p:spPr>
          <a:xfrm>
            <a:off x="6819516" y="542235"/>
            <a:ext cx="4221387" cy="31331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471F6A9-262A-A25C-DF45-1FF31C72A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77" y="1753987"/>
            <a:ext cx="6194168" cy="3788397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939349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960D3-9734-01C8-8496-1F05B7D1A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6226302B-5206-750E-05DB-9AA2CF85541E}"/>
              </a:ext>
            </a:extLst>
          </p:cNvPr>
          <p:cNvSpPr/>
          <p:nvPr/>
        </p:nvSpPr>
        <p:spPr>
          <a:xfrm>
            <a:off x="4229157" y="648357"/>
            <a:ext cx="37337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6000" b="1" dirty="0">
                <a:ln w="12700">
                  <a:solidFill>
                    <a:srgbClr val="C0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GRACIAS</a:t>
            </a:r>
            <a:endParaRPr lang="es-MX" sz="6000" b="1" cap="none" spc="0" dirty="0">
              <a:ln w="12700">
                <a:solidFill>
                  <a:srgbClr val="C00000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5C49F2-9701-679B-BB03-965ECAEAE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1441169"/>
            <a:ext cx="3958844" cy="522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19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668220"/>
              </p:ext>
            </p:extLst>
          </p:nvPr>
        </p:nvGraphicFramePr>
        <p:xfrm>
          <a:off x="11015133" y="6583038"/>
          <a:ext cx="1176867" cy="274962"/>
        </p:xfrm>
        <a:graphic>
          <a:graphicData uri="http://schemas.openxmlformats.org/drawingml/2006/table">
            <a:tbl>
              <a:tblPr/>
              <a:tblGrid>
                <a:gridCol w="1176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962">
                <a:tc>
                  <a:txBody>
                    <a:bodyPr/>
                    <a:lstStyle/>
                    <a:p>
                      <a:pPr algn="l"/>
                      <a:br>
                        <a:rPr lang="es-CO" sz="600" dirty="0">
                          <a:effectLst/>
                        </a:rPr>
                      </a:br>
                      <a:r>
                        <a:rPr lang="es-CO" sz="10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FO-COP-006 V2</a:t>
                      </a:r>
                    </a:p>
                  </a:txBody>
                  <a:tcPr marL="12295" marR="12295" marT="12295" marB="1229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286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>
            <a:extLst>
              <a:ext uri="{FF2B5EF4-FFF2-40B4-BE49-F238E27FC236}">
                <a16:creationId xmlns:a16="http://schemas.microsoft.com/office/drawing/2014/main" id="{50703695-DCC9-2B2B-CE25-CD632F0261C9}"/>
              </a:ext>
            </a:extLst>
          </p:cNvPr>
          <p:cNvSpPr txBox="1">
            <a:spLocks/>
          </p:cNvSpPr>
          <p:nvPr/>
        </p:nvSpPr>
        <p:spPr>
          <a:xfrm>
            <a:off x="1669243" y="2530972"/>
            <a:ext cx="8560904" cy="7461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marL="70485" marR="125730" indent="3810" algn="ctr">
              <a:spcBef>
                <a:spcPts val="505"/>
              </a:spcBef>
            </a:pPr>
            <a:r>
              <a:rPr lang="es-ES" sz="36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COMTAC</a:t>
            </a:r>
            <a:r>
              <a:rPr lang="es-CO" sz="3600" b="1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2024</a:t>
            </a:r>
            <a:endParaRPr lang="es-CO" sz="36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668220"/>
              </p:ext>
            </p:extLst>
          </p:nvPr>
        </p:nvGraphicFramePr>
        <p:xfrm>
          <a:off x="11015133" y="6583038"/>
          <a:ext cx="1176867" cy="274962"/>
        </p:xfrm>
        <a:graphic>
          <a:graphicData uri="http://schemas.openxmlformats.org/drawingml/2006/table">
            <a:tbl>
              <a:tblPr/>
              <a:tblGrid>
                <a:gridCol w="1176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962">
                <a:tc>
                  <a:txBody>
                    <a:bodyPr/>
                    <a:lstStyle/>
                    <a:p>
                      <a:pPr algn="l"/>
                      <a:br>
                        <a:rPr lang="es-CO" sz="600" dirty="0">
                          <a:effectLst/>
                        </a:rPr>
                      </a:br>
                      <a:r>
                        <a:rPr lang="es-CO" sz="10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FO-COP-006 V2</a:t>
                      </a:r>
                    </a:p>
                  </a:txBody>
                  <a:tcPr marL="12295" marR="12295" marT="12295" marB="1229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05B80BF8-BDEB-3318-7D3F-31FEE201808A}"/>
              </a:ext>
            </a:extLst>
          </p:cNvPr>
          <p:cNvSpPr/>
          <p:nvPr/>
        </p:nvSpPr>
        <p:spPr>
          <a:xfrm>
            <a:off x="1495275" y="3277166"/>
            <a:ext cx="89088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000" b="1" cap="none" spc="0" dirty="0">
                <a:ln w="12700">
                  <a:solidFill>
                    <a:srgbClr val="C0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CARTA DE DERECHOS Y DEBERES</a:t>
            </a:r>
          </a:p>
        </p:txBody>
      </p:sp>
    </p:spTree>
    <p:extLst>
      <p:ext uri="{BB962C8B-B14F-4D97-AF65-F5344CB8AC3E}">
        <p14:creationId xmlns:p14="http://schemas.microsoft.com/office/powerpoint/2010/main" val="148297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11015133" y="6583038"/>
          <a:ext cx="1176867" cy="274962"/>
        </p:xfrm>
        <a:graphic>
          <a:graphicData uri="http://schemas.openxmlformats.org/drawingml/2006/table">
            <a:tbl>
              <a:tblPr/>
              <a:tblGrid>
                <a:gridCol w="1176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962">
                <a:tc>
                  <a:txBody>
                    <a:bodyPr/>
                    <a:lstStyle/>
                    <a:p>
                      <a:pPr algn="l"/>
                      <a:br>
                        <a:rPr lang="es-CO" sz="600" dirty="0">
                          <a:effectLst/>
                        </a:rPr>
                      </a:br>
                      <a:r>
                        <a:rPr lang="es-CO" sz="10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FO-COP-006 V2</a:t>
                      </a:r>
                    </a:p>
                  </a:txBody>
                  <a:tcPr marL="12295" marR="12295" marT="12295" marB="1229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A7B61C0B-BC24-8AA7-2CA3-AE2947651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32" y="1356243"/>
            <a:ext cx="4723065" cy="36264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D6C7FC4-86D4-CA11-3170-9A0449D87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137" y="2318233"/>
            <a:ext cx="4953037" cy="34903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FE2BCE0-5CD5-AD78-2648-ED38DEF2C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166" y="6039806"/>
            <a:ext cx="7772400" cy="45906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A34D326-4897-DF77-8C83-223D2A0BB5B3}"/>
              </a:ext>
            </a:extLst>
          </p:cNvPr>
          <p:cNvSpPr/>
          <p:nvPr/>
        </p:nvSpPr>
        <p:spPr>
          <a:xfrm>
            <a:off x="3446585" y="648357"/>
            <a:ext cx="47230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000" b="1" dirty="0">
                <a:ln w="12700">
                  <a:solidFill>
                    <a:srgbClr val="C0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AFILIACIONES</a:t>
            </a:r>
            <a:endParaRPr lang="es-MX" sz="4000" b="1" cap="none" spc="0" dirty="0">
              <a:ln w="12700">
                <a:solidFill>
                  <a:srgbClr val="C00000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8735A5-A51A-25FF-96BA-76A301B2B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t="2130"/>
          <a:stretch/>
        </p:blipFill>
        <p:spPr>
          <a:xfrm>
            <a:off x="8357091" y="254790"/>
            <a:ext cx="1988515" cy="1890634"/>
          </a:xfrm>
          <a:prstGeom prst="rect">
            <a:avLst/>
          </a:prstGeom>
        </p:spPr>
      </p:pic>
      <p:pic>
        <p:nvPicPr>
          <p:cNvPr id="1026" name="Picture 2" descr="Alcaldia De Totoro - ENFOQUES DIFERENCIALES EN EL MARCO DE LOS PROGRAMAS Y  ESTRATEGIAS DE LA DMASC El presente documento fue construido de forma  participativa con el acompañamiento de la Dirección de">
            <a:extLst>
              <a:ext uri="{FF2B5EF4-FFF2-40B4-BE49-F238E27FC236}">
                <a16:creationId xmlns:a16="http://schemas.microsoft.com/office/drawing/2014/main" id="{8DCB406B-330B-F805-AD36-85A497359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t="28823" r="9780" b="24012"/>
          <a:stretch/>
        </p:blipFill>
        <p:spPr bwMode="auto">
          <a:xfrm>
            <a:off x="1153391" y="5032708"/>
            <a:ext cx="2369127" cy="168781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504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42792-2AB0-216D-CEFA-B61B2330C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D8CEA27-338C-9821-D260-1D42C1737E43}"/>
              </a:ext>
            </a:extLst>
          </p:cNvPr>
          <p:cNvGraphicFramePr>
            <a:graphicFrameLocks noGrp="1"/>
          </p:cNvGraphicFramePr>
          <p:nvPr/>
        </p:nvGraphicFramePr>
        <p:xfrm>
          <a:off x="11015133" y="6583038"/>
          <a:ext cx="1176867" cy="274962"/>
        </p:xfrm>
        <a:graphic>
          <a:graphicData uri="http://schemas.openxmlformats.org/drawingml/2006/table">
            <a:tbl>
              <a:tblPr/>
              <a:tblGrid>
                <a:gridCol w="1176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962">
                <a:tc>
                  <a:txBody>
                    <a:bodyPr/>
                    <a:lstStyle/>
                    <a:p>
                      <a:pPr algn="l"/>
                      <a:br>
                        <a:rPr lang="es-CO" sz="600" dirty="0">
                          <a:effectLst/>
                        </a:rPr>
                      </a:br>
                      <a:r>
                        <a:rPr lang="es-CO" sz="10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FO-COP-006 V2</a:t>
                      </a:r>
                    </a:p>
                  </a:txBody>
                  <a:tcPr marL="12295" marR="12295" marT="12295" marB="1229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342AF825-8CF0-644B-74E9-AD85119EC853}"/>
              </a:ext>
            </a:extLst>
          </p:cNvPr>
          <p:cNvSpPr/>
          <p:nvPr/>
        </p:nvSpPr>
        <p:spPr>
          <a:xfrm>
            <a:off x="4720480" y="648357"/>
            <a:ext cx="27510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000" b="1" dirty="0">
                <a:ln w="12700">
                  <a:solidFill>
                    <a:srgbClr val="C0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Check list </a:t>
            </a:r>
            <a:endParaRPr lang="es-MX" sz="4000" b="1" cap="none" spc="0" dirty="0">
              <a:ln w="12700">
                <a:solidFill>
                  <a:srgbClr val="C00000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8E8253F-1C0B-2CF6-8524-0BA7325F5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03502" y="123678"/>
            <a:ext cx="1361463" cy="1361463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89CECDC-3EAE-4274-4721-E35120372A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0396590"/>
              </p:ext>
            </p:extLst>
          </p:nvPr>
        </p:nvGraphicFramePr>
        <p:xfrm>
          <a:off x="723244" y="1808018"/>
          <a:ext cx="6321978" cy="4613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AD7C8D48-C813-B832-2FFA-AB5DE1BC0C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554" y="1569572"/>
            <a:ext cx="4438759" cy="4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76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11015133" y="6589570"/>
          <a:ext cx="1012797" cy="420830"/>
        </p:xfrm>
        <a:graphic>
          <a:graphicData uri="http://schemas.openxmlformats.org/drawingml/2006/table">
            <a:tbl>
              <a:tblPr/>
              <a:tblGrid>
                <a:gridCol w="1012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7676">
                <a:tc>
                  <a:txBody>
                    <a:bodyPr/>
                    <a:lstStyle/>
                    <a:p>
                      <a:pPr algn="l"/>
                      <a:br>
                        <a:rPr lang="es-CO" sz="600" dirty="0">
                          <a:effectLst/>
                        </a:rPr>
                      </a:br>
                      <a:r>
                        <a:rPr lang="es-CO" sz="10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FO-COP-006 V2</a:t>
                      </a:r>
                    </a:p>
                  </a:txBody>
                  <a:tcPr marL="12295" marR="12295" marT="12295" marB="1229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9" name="Grupo 18">
            <a:extLst>
              <a:ext uri="{FF2B5EF4-FFF2-40B4-BE49-F238E27FC236}">
                <a16:creationId xmlns:a16="http://schemas.microsoft.com/office/drawing/2014/main" id="{6C4BB865-3033-9D04-FD63-5B368234CA9A}"/>
              </a:ext>
            </a:extLst>
          </p:cNvPr>
          <p:cNvGrpSpPr/>
          <p:nvPr/>
        </p:nvGrpSpPr>
        <p:grpSpPr>
          <a:xfrm>
            <a:off x="458857" y="1840722"/>
            <a:ext cx="5374316" cy="3719374"/>
            <a:chOff x="242828" y="1465463"/>
            <a:chExt cx="5374316" cy="3719374"/>
          </a:xfrm>
        </p:grpSpPr>
        <p:sp>
          <p:nvSpPr>
            <p:cNvPr id="13" name="Hexágono 12">
              <a:extLst>
                <a:ext uri="{FF2B5EF4-FFF2-40B4-BE49-F238E27FC236}">
                  <a16:creationId xmlns:a16="http://schemas.microsoft.com/office/drawing/2014/main" id="{76C6C45A-51A8-ABD2-37BD-62E18033A634}"/>
                </a:ext>
              </a:extLst>
            </p:cNvPr>
            <p:cNvSpPr/>
            <p:nvPr/>
          </p:nvSpPr>
          <p:spPr>
            <a:xfrm>
              <a:off x="2163853" y="2534865"/>
              <a:ext cx="1260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PQRSF</a:t>
              </a:r>
              <a:endParaRPr lang="es-CO" sz="800" dirty="0"/>
            </a:p>
          </p:txBody>
        </p:sp>
        <p:sp>
          <p:nvSpPr>
            <p:cNvPr id="24" name="Hexágono 23">
              <a:extLst>
                <a:ext uri="{FF2B5EF4-FFF2-40B4-BE49-F238E27FC236}">
                  <a16:creationId xmlns:a16="http://schemas.microsoft.com/office/drawing/2014/main" id="{1B320415-8C38-0EF6-A676-80765D4EBABA}"/>
                </a:ext>
              </a:extLst>
            </p:cNvPr>
            <p:cNvSpPr/>
            <p:nvPr/>
          </p:nvSpPr>
          <p:spPr>
            <a:xfrm>
              <a:off x="4205840" y="3606136"/>
              <a:ext cx="1404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Reconocimiento de Derechos fundamentales</a:t>
              </a:r>
              <a:endParaRPr lang="es-CO" sz="800" dirty="0"/>
            </a:p>
          </p:txBody>
        </p:sp>
        <p:sp>
          <p:nvSpPr>
            <p:cNvPr id="25" name="Hexágono 24">
              <a:extLst>
                <a:ext uri="{FF2B5EF4-FFF2-40B4-BE49-F238E27FC236}">
                  <a16:creationId xmlns:a16="http://schemas.microsoft.com/office/drawing/2014/main" id="{140E9918-29C5-12E0-B93E-659607371E6A}"/>
                </a:ext>
              </a:extLst>
            </p:cNvPr>
            <p:cNvSpPr/>
            <p:nvPr/>
          </p:nvSpPr>
          <p:spPr>
            <a:xfrm>
              <a:off x="3193414" y="1994663"/>
              <a:ext cx="1260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Derecho Información</a:t>
              </a:r>
              <a:endParaRPr lang="es-CO" sz="500" dirty="0"/>
            </a:p>
          </p:txBody>
        </p:sp>
        <p:sp>
          <p:nvSpPr>
            <p:cNvPr id="27" name="Hexágono 26">
              <a:extLst>
                <a:ext uri="{FF2B5EF4-FFF2-40B4-BE49-F238E27FC236}">
                  <a16:creationId xmlns:a16="http://schemas.microsoft.com/office/drawing/2014/main" id="{8FBB0008-0007-B7E1-09A7-64ACBC8DA870}"/>
                </a:ext>
              </a:extLst>
            </p:cNvPr>
            <p:cNvSpPr/>
            <p:nvPr/>
          </p:nvSpPr>
          <p:spPr>
            <a:xfrm>
              <a:off x="3187732" y="3080568"/>
              <a:ext cx="1260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Derecho de Petición</a:t>
              </a:r>
            </a:p>
          </p:txBody>
        </p:sp>
        <p:sp>
          <p:nvSpPr>
            <p:cNvPr id="29" name="Hexágono 28">
              <a:extLst>
                <a:ext uri="{FF2B5EF4-FFF2-40B4-BE49-F238E27FC236}">
                  <a16:creationId xmlns:a16="http://schemas.microsoft.com/office/drawing/2014/main" id="{F8264BC1-2DE4-C387-B974-81490FD7A721}"/>
                </a:ext>
              </a:extLst>
            </p:cNvPr>
            <p:cNvSpPr/>
            <p:nvPr/>
          </p:nvSpPr>
          <p:spPr>
            <a:xfrm>
              <a:off x="4214677" y="1465463"/>
              <a:ext cx="1260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Respuesta Oportuna y Eficaz</a:t>
              </a:r>
              <a:endParaRPr lang="es-CO" sz="500" dirty="0"/>
            </a:p>
          </p:txBody>
        </p:sp>
        <p:sp>
          <p:nvSpPr>
            <p:cNvPr id="30" name="Hexágono 29">
              <a:extLst>
                <a:ext uri="{FF2B5EF4-FFF2-40B4-BE49-F238E27FC236}">
                  <a16:creationId xmlns:a16="http://schemas.microsoft.com/office/drawing/2014/main" id="{843AC1F1-8A02-D630-23ED-E82E80C6EC39}"/>
                </a:ext>
              </a:extLst>
            </p:cNvPr>
            <p:cNvSpPr/>
            <p:nvPr/>
          </p:nvSpPr>
          <p:spPr>
            <a:xfrm>
              <a:off x="2163853" y="3615269"/>
              <a:ext cx="1260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Atención especial preferente</a:t>
              </a:r>
              <a:endParaRPr lang="es-CO" sz="500" dirty="0"/>
            </a:p>
          </p:txBody>
        </p:sp>
        <p:sp>
          <p:nvSpPr>
            <p:cNvPr id="32" name="Hexágono 31">
              <a:extLst>
                <a:ext uri="{FF2B5EF4-FFF2-40B4-BE49-F238E27FC236}">
                  <a16:creationId xmlns:a16="http://schemas.microsoft.com/office/drawing/2014/main" id="{4EA955A4-36FA-8A0C-5456-27B9ADEB812D}"/>
                </a:ext>
              </a:extLst>
            </p:cNvPr>
            <p:cNvSpPr/>
            <p:nvPr/>
          </p:nvSpPr>
          <p:spPr>
            <a:xfrm>
              <a:off x="2163853" y="1465463"/>
              <a:ext cx="1260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Trato digno</a:t>
              </a:r>
            </a:p>
          </p:txBody>
        </p:sp>
        <p:sp>
          <p:nvSpPr>
            <p:cNvPr id="34" name="Flecha: a la derecha 33">
              <a:extLst>
                <a:ext uri="{FF2B5EF4-FFF2-40B4-BE49-F238E27FC236}">
                  <a16:creationId xmlns:a16="http://schemas.microsoft.com/office/drawing/2014/main" id="{86B5CF82-5ABF-B931-FCA2-F6D4114E2DDF}"/>
                </a:ext>
              </a:extLst>
            </p:cNvPr>
            <p:cNvSpPr/>
            <p:nvPr/>
          </p:nvSpPr>
          <p:spPr>
            <a:xfrm>
              <a:off x="242828" y="1837222"/>
              <a:ext cx="2154080" cy="1344483"/>
            </a:xfrm>
            <a:prstGeom prst="rightArrow">
              <a:avLst>
                <a:gd name="adj1" fmla="val 61263"/>
                <a:gd name="adj2" fmla="val 26125"/>
              </a:avLst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DERECHOS</a:t>
              </a:r>
              <a:endParaRPr lang="es-CO" sz="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Hexágono 1">
              <a:extLst>
                <a:ext uri="{FF2B5EF4-FFF2-40B4-BE49-F238E27FC236}">
                  <a16:creationId xmlns:a16="http://schemas.microsoft.com/office/drawing/2014/main" id="{3C0168DF-E718-8122-61DA-C86BCC44F4ED}"/>
                </a:ext>
              </a:extLst>
            </p:cNvPr>
            <p:cNvSpPr/>
            <p:nvPr/>
          </p:nvSpPr>
          <p:spPr>
            <a:xfrm>
              <a:off x="4213144" y="2536559"/>
              <a:ext cx="1404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Cumplimiento responsabilidades funcionarios y particulares</a:t>
              </a:r>
              <a:endParaRPr lang="es-CO" sz="800" dirty="0"/>
            </a:p>
          </p:txBody>
        </p:sp>
        <p:sp>
          <p:nvSpPr>
            <p:cNvPr id="5" name="Hexágono 4">
              <a:extLst>
                <a:ext uri="{FF2B5EF4-FFF2-40B4-BE49-F238E27FC236}">
                  <a16:creationId xmlns:a16="http://schemas.microsoft.com/office/drawing/2014/main" id="{3A566EA0-07D5-BAA4-E018-8B85619AD0E8}"/>
                </a:ext>
              </a:extLst>
            </p:cNvPr>
            <p:cNvSpPr/>
            <p:nvPr/>
          </p:nvSpPr>
          <p:spPr>
            <a:xfrm>
              <a:off x="3184847" y="4140837"/>
              <a:ext cx="1260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Cumplir la constitución y la ley</a:t>
              </a:r>
              <a:endParaRPr lang="es-CO" sz="800" dirty="0"/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F02138BF-BCC6-6AF4-8420-3A3FB24387F1}"/>
              </a:ext>
            </a:extLst>
          </p:cNvPr>
          <p:cNvGrpSpPr/>
          <p:nvPr/>
        </p:nvGrpSpPr>
        <p:grpSpPr>
          <a:xfrm>
            <a:off x="6228585" y="1824214"/>
            <a:ext cx="5231849" cy="3735882"/>
            <a:chOff x="5634949" y="2499215"/>
            <a:chExt cx="5231849" cy="3735882"/>
          </a:xfrm>
        </p:grpSpPr>
        <p:sp>
          <p:nvSpPr>
            <p:cNvPr id="6" name="Hexágono 5">
              <a:extLst>
                <a:ext uri="{FF2B5EF4-FFF2-40B4-BE49-F238E27FC236}">
                  <a16:creationId xmlns:a16="http://schemas.microsoft.com/office/drawing/2014/main" id="{6DDC021D-8D39-47E4-44DC-84B71E66B833}"/>
                </a:ext>
              </a:extLst>
            </p:cNvPr>
            <p:cNvSpPr/>
            <p:nvPr/>
          </p:nvSpPr>
          <p:spPr>
            <a:xfrm>
              <a:off x="7555974" y="4110693"/>
              <a:ext cx="1260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Buena Fe</a:t>
              </a:r>
              <a:endParaRPr lang="es-CO" sz="800" dirty="0"/>
            </a:p>
          </p:txBody>
        </p:sp>
        <p:sp>
          <p:nvSpPr>
            <p:cNvPr id="8" name="Hexágono 7">
              <a:extLst>
                <a:ext uri="{FF2B5EF4-FFF2-40B4-BE49-F238E27FC236}">
                  <a16:creationId xmlns:a16="http://schemas.microsoft.com/office/drawing/2014/main" id="{D4BFD6B6-DFD6-05C1-83F1-80E09049B1DD}"/>
                </a:ext>
              </a:extLst>
            </p:cNvPr>
            <p:cNvSpPr/>
            <p:nvPr/>
          </p:nvSpPr>
          <p:spPr>
            <a:xfrm>
              <a:off x="9606798" y="4110693"/>
              <a:ext cx="1260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Solicitar documentos</a:t>
              </a:r>
              <a:endParaRPr lang="es-CO" sz="500" dirty="0"/>
            </a:p>
          </p:txBody>
        </p:sp>
        <p:sp>
          <p:nvSpPr>
            <p:cNvPr id="9" name="Hexágono 8">
              <a:extLst>
                <a:ext uri="{FF2B5EF4-FFF2-40B4-BE49-F238E27FC236}">
                  <a16:creationId xmlns:a16="http://schemas.microsoft.com/office/drawing/2014/main" id="{69A657C2-79DF-9119-B349-E8C0A3163D3A}"/>
                </a:ext>
              </a:extLst>
            </p:cNvPr>
            <p:cNvSpPr/>
            <p:nvPr/>
          </p:nvSpPr>
          <p:spPr>
            <a:xfrm>
              <a:off x="8579853" y="4656396"/>
              <a:ext cx="1260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Evite peticiones reiterativas improcedentes</a:t>
              </a:r>
            </a:p>
          </p:txBody>
        </p:sp>
        <p:sp>
          <p:nvSpPr>
            <p:cNvPr id="10" name="Hexágono 9">
              <a:extLst>
                <a:ext uri="{FF2B5EF4-FFF2-40B4-BE49-F238E27FC236}">
                  <a16:creationId xmlns:a16="http://schemas.microsoft.com/office/drawing/2014/main" id="{C873F39E-4279-70DD-B83B-D1B747B617D8}"/>
                </a:ext>
              </a:extLst>
            </p:cNvPr>
            <p:cNvSpPr/>
            <p:nvPr/>
          </p:nvSpPr>
          <p:spPr>
            <a:xfrm>
              <a:off x="9597961" y="3033042"/>
              <a:ext cx="1260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Actualizar información de manera oportuna</a:t>
              </a:r>
              <a:endParaRPr lang="es-CO" sz="500" dirty="0"/>
            </a:p>
          </p:txBody>
        </p:sp>
        <p:sp>
          <p:nvSpPr>
            <p:cNvPr id="11" name="Hexágono 10">
              <a:extLst>
                <a:ext uri="{FF2B5EF4-FFF2-40B4-BE49-F238E27FC236}">
                  <a16:creationId xmlns:a16="http://schemas.microsoft.com/office/drawing/2014/main" id="{5BE46568-08EB-202C-29EE-95EE16A46299}"/>
                </a:ext>
              </a:extLst>
            </p:cNvPr>
            <p:cNvSpPr/>
            <p:nvPr/>
          </p:nvSpPr>
          <p:spPr>
            <a:xfrm>
              <a:off x="7555974" y="5191097"/>
              <a:ext cx="1260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Evitar maniobras dilatorias</a:t>
              </a:r>
              <a:endParaRPr lang="es-CO" sz="500" dirty="0"/>
            </a:p>
          </p:txBody>
        </p:sp>
        <p:sp>
          <p:nvSpPr>
            <p:cNvPr id="12" name="Hexágono 11">
              <a:extLst>
                <a:ext uri="{FF2B5EF4-FFF2-40B4-BE49-F238E27FC236}">
                  <a16:creationId xmlns:a16="http://schemas.microsoft.com/office/drawing/2014/main" id="{FBC00B42-6701-1C29-43C2-CABCA9F123C4}"/>
                </a:ext>
              </a:extLst>
            </p:cNvPr>
            <p:cNvSpPr/>
            <p:nvPr/>
          </p:nvSpPr>
          <p:spPr>
            <a:xfrm>
              <a:off x="7555974" y="3041291"/>
              <a:ext cx="1260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Acatar la Constitución y las Leyes</a:t>
              </a:r>
            </a:p>
          </p:txBody>
        </p:sp>
        <p:sp>
          <p:nvSpPr>
            <p:cNvPr id="14" name="Flecha: a la derecha 13">
              <a:extLst>
                <a:ext uri="{FF2B5EF4-FFF2-40B4-BE49-F238E27FC236}">
                  <a16:creationId xmlns:a16="http://schemas.microsoft.com/office/drawing/2014/main" id="{CE30EFD1-2B3A-AFDE-B0BE-F01BB0984E5A}"/>
                </a:ext>
              </a:extLst>
            </p:cNvPr>
            <p:cNvSpPr/>
            <p:nvPr/>
          </p:nvSpPr>
          <p:spPr>
            <a:xfrm>
              <a:off x="5634949" y="3413050"/>
              <a:ext cx="2154080" cy="1344483"/>
            </a:xfrm>
            <a:prstGeom prst="rightArrow">
              <a:avLst>
                <a:gd name="adj1" fmla="val 61263"/>
                <a:gd name="adj2" fmla="val 26125"/>
              </a:avLst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DEBERES</a:t>
              </a:r>
              <a:endParaRPr lang="es-CO" sz="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Hexágono 14">
              <a:extLst>
                <a:ext uri="{FF2B5EF4-FFF2-40B4-BE49-F238E27FC236}">
                  <a16:creationId xmlns:a16="http://schemas.microsoft.com/office/drawing/2014/main" id="{E65C5EC0-6542-B099-B08A-03F00997DB61}"/>
                </a:ext>
              </a:extLst>
            </p:cNvPr>
            <p:cNvSpPr/>
            <p:nvPr/>
          </p:nvSpPr>
          <p:spPr>
            <a:xfrm>
              <a:off x="8579853" y="3575992"/>
              <a:ext cx="1260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dirty="0"/>
                <a:t>Prohibido entregar documentos falsos</a:t>
              </a:r>
            </a:p>
          </p:txBody>
        </p:sp>
        <p:sp>
          <p:nvSpPr>
            <p:cNvPr id="16" name="Hexágono 15">
              <a:extLst>
                <a:ext uri="{FF2B5EF4-FFF2-40B4-BE49-F238E27FC236}">
                  <a16:creationId xmlns:a16="http://schemas.microsoft.com/office/drawing/2014/main" id="{8F939813-C7C4-9205-4C7C-290DC8DF3277}"/>
                </a:ext>
              </a:extLst>
            </p:cNvPr>
            <p:cNvSpPr/>
            <p:nvPr/>
          </p:nvSpPr>
          <p:spPr>
            <a:xfrm>
              <a:off x="9606798" y="5178396"/>
              <a:ext cx="1260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Trato respetuoso</a:t>
              </a:r>
              <a:endParaRPr lang="es-CO" sz="800" dirty="0"/>
            </a:p>
          </p:txBody>
        </p:sp>
        <p:sp>
          <p:nvSpPr>
            <p:cNvPr id="20" name="Hexágono 19">
              <a:extLst>
                <a:ext uri="{FF2B5EF4-FFF2-40B4-BE49-F238E27FC236}">
                  <a16:creationId xmlns:a16="http://schemas.microsoft.com/office/drawing/2014/main" id="{36834538-4D73-9A2A-44CF-F0C1005C285F}"/>
                </a:ext>
              </a:extLst>
            </p:cNvPr>
            <p:cNvSpPr/>
            <p:nvPr/>
          </p:nvSpPr>
          <p:spPr>
            <a:xfrm>
              <a:off x="8571016" y="2499215"/>
              <a:ext cx="1260000" cy="1044000"/>
            </a:xfrm>
            <a:prstGeom prst="hexagon">
              <a:avLst/>
            </a:prstGeom>
            <a:solidFill>
              <a:srgbClr val="753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b="1" dirty="0"/>
                <a:t>Prohibido hacer afirmaciones temerarias</a:t>
              </a:r>
              <a:endParaRPr lang="es-CO" sz="500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075EB03-9434-5B7B-1F9A-6E913E8AE073}"/>
              </a:ext>
            </a:extLst>
          </p:cNvPr>
          <p:cNvSpPr/>
          <p:nvPr/>
        </p:nvSpPr>
        <p:spPr>
          <a:xfrm>
            <a:off x="4465606" y="648357"/>
            <a:ext cx="32608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000" b="1" dirty="0">
                <a:ln w="12700">
                  <a:solidFill>
                    <a:srgbClr val="C0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Diagnóstico </a:t>
            </a:r>
            <a:endParaRPr lang="es-MX" sz="4000" b="1" cap="none" spc="0" dirty="0">
              <a:ln w="12700">
                <a:solidFill>
                  <a:srgbClr val="C00000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864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C1EB3C8A-0069-5469-A0DC-22DBB512D297}"/>
              </a:ext>
            </a:extLst>
          </p:cNvPr>
          <p:cNvSpPr/>
          <p:nvPr/>
        </p:nvSpPr>
        <p:spPr>
          <a:xfrm>
            <a:off x="5433817" y="648357"/>
            <a:ext cx="13244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000" b="1" dirty="0">
                <a:ln w="12700">
                  <a:solidFill>
                    <a:srgbClr val="C0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PDM</a:t>
            </a:r>
            <a:endParaRPr lang="es-MX" sz="4000" b="1" cap="none" spc="0" dirty="0">
              <a:ln w="12700">
                <a:solidFill>
                  <a:srgbClr val="C00000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C5DA15-57B3-056E-6E70-0F213AB6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3" y="1356243"/>
            <a:ext cx="6683838" cy="3691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6551484-0EE2-7642-2C9D-7B8C1737B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46" y="3230539"/>
            <a:ext cx="6467999" cy="29791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99793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53E55-7A3B-71D4-3E09-DF068DC5E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9613DF-8641-9F08-2E58-B6972D18F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9" b="4041"/>
          <a:stretch/>
        </p:blipFill>
        <p:spPr>
          <a:xfrm>
            <a:off x="784120" y="1396721"/>
            <a:ext cx="10623759" cy="495383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406905B-148D-E6F0-7AD3-661B37727FAF}"/>
              </a:ext>
            </a:extLst>
          </p:cNvPr>
          <p:cNvSpPr/>
          <p:nvPr/>
        </p:nvSpPr>
        <p:spPr>
          <a:xfrm>
            <a:off x="4821470" y="648357"/>
            <a:ext cx="25490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000" b="1" cap="none" spc="0" dirty="0">
                <a:ln w="12700">
                  <a:solidFill>
                    <a:srgbClr val="C0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iNFORME</a:t>
            </a:r>
          </a:p>
        </p:txBody>
      </p:sp>
    </p:spTree>
    <p:extLst>
      <p:ext uri="{BB962C8B-B14F-4D97-AF65-F5344CB8AC3E}">
        <p14:creationId xmlns:p14="http://schemas.microsoft.com/office/powerpoint/2010/main" val="1943950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735B2-9825-7F56-6805-8AF52856F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B53DED90-4837-A508-71BD-2C160C06D22D}"/>
              </a:ext>
            </a:extLst>
          </p:cNvPr>
          <p:cNvSpPr/>
          <p:nvPr/>
        </p:nvSpPr>
        <p:spPr>
          <a:xfrm>
            <a:off x="4437552" y="648357"/>
            <a:ext cx="33169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000" b="1" dirty="0">
                <a:ln w="12700">
                  <a:solidFill>
                    <a:srgbClr val="C0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EVIDENCIAS</a:t>
            </a:r>
            <a:endParaRPr lang="es-MX" sz="4000" b="1" cap="none" spc="0" dirty="0">
              <a:ln w="12700">
                <a:solidFill>
                  <a:srgbClr val="C00000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216DAA-52BD-C1DF-55C1-42A4DD0C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89" y="555597"/>
            <a:ext cx="3316935" cy="2202652"/>
          </a:xfrm>
          <a:prstGeom prst="rect">
            <a:avLst/>
          </a:prstGeom>
          <a:ln>
            <a:solidFill>
              <a:srgbClr val="227ACB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D24BECA-35ED-B6F5-8117-6797DB196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753" y="1401917"/>
            <a:ext cx="3316935" cy="5395669"/>
          </a:xfrm>
          <a:prstGeom prst="rect">
            <a:avLst/>
          </a:prstGeom>
          <a:ln>
            <a:solidFill>
              <a:srgbClr val="227ACB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F13577D-0F74-27A0-2C19-DE2A00372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21422" r="45269" b="29592"/>
          <a:stretch/>
        </p:blipFill>
        <p:spPr>
          <a:xfrm>
            <a:off x="531756" y="3626222"/>
            <a:ext cx="3657600" cy="2476053"/>
          </a:xfrm>
          <a:prstGeom prst="rect">
            <a:avLst/>
          </a:prstGeom>
          <a:ln>
            <a:solidFill>
              <a:srgbClr val="227ACB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C480E7D-72BC-16D8-BA26-AB23455D7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16" y="1074047"/>
            <a:ext cx="2977421" cy="5501757"/>
          </a:xfrm>
          <a:prstGeom prst="rect">
            <a:avLst/>
          </a:prstGeom>
          <a:ln>
            <a:solidFill>
              <a:srgbClr val="227ACB"/>
            </a:solidFill>
          </a:ln>
        </p:spPr>
      </p:pic>
    </p:spTree>
    <p:extLst>
      <p:ext uri="{BB962C8B-B14F-4D97-AF65-F5344CB8AC3E}">
        <p14:creationId xmlns:p14="http://schemas.microsoft.com/office/powerpoint/2010/main" val="2139871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8F27D-07B9-0A83-E2D9-CF3716408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A8BD683E-7944-6EA9-49BD-059DFEB9C9BC}"/>
              </a:ext>
            </a:extLst>
          </p:cNvPr>
          <p:cNvSpPr/>
          <p:nvPr/>
        </p:nvSpPr>
        <p:spPr>
          <a:xfrm>
            <a:off x="2638527" y="169630"/>
            <a:ext cx="17235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000" b="1" cap="none" spc="0" dirty="0">
                <a:ln w="12700">
                  <a:solidFill>
                    <a:srgbClr val="C0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C.D.D.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9B76F5B-8537-871C-4CE0-D96EA3C73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30" y="1139674"/>
            <a:ext cx="6632982" cy="497818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E435338-57FC-2233-AD2D-C33F2DB9C7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467" b="32283"/>
          <a:stretch/>
        </p:blipFill>
        <p:spPr>
          <a:xfrm>
            <a:off x="7294899" y="228600"/>
            <a:ext cx="2316404" cy="64008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4000339-545A-7366-BEAA-19E48E8114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332" b="5031"/>
          <a:stretch/>
        </p:blipFill>
        <p:spPr>
          <a:xfrm>
            <a:off x="9781674" y="1807138"/>
            <a:ext cx="2194017" cy="341767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642467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OBIERNO DEL CAMBI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2472b92-a35d-4c90-87e0-6e1d56bbdb10">
      <Terms xmlns="http://schemas.microsoft.com/office/infopath/2007/PartnerControls"/>
    </lcf76f155ced4ddcb4097134ff3c332f>
    <TaxCatchAll xmlns="12ad8807-efcc-4e34-86f7-7bb816076cb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D012D80ED25F5468B065B9DDCBA8974" ma:contentTypeVersion="15" ma:contentTypeDescription="Crear nuevo documento." ma:contentTypeScope="" ma:versionID="8be3ef76f1dd0e66702b201db08ecd8e">
  <xsd:schema xmlns:xsd="http://www.w3.org/2001/XMLSchema" xmlns:xs="http://www.w3.org/2001/XMLSchema" xmlns:p="http://schemas.microsoft.com/office/2006/metadata/properties" xmlns:ns2="b2472b92-a35d-4c90-87e0-6e1d56bbdb10" xmlns:ns3="12ad8807-efcc-4e34-86f7-7bb816076cb0" targetNamespace="http://schemas.microsoft.com/office/2006/metadata/properties" ma:root="true" ma:fieldsID="3fbd9143b252acc09f58b3f70018af6d" ns2:_="" ns3:_="">
    <xsd:import namespace="b2472b92-a35d-4c90-87e0-6e1d56bbdb10"/>
    <xsd:import namespace="12ad8807-efcc-4e34-86f7-7bb816076c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472b92-a35d-4c90-87e0-6e1d56bbdb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n" ma:readOnly="false" ma:fieldId="{5cf76f15-5ced-4ddc-b409-7134ff3c332f}" ma:taxonomyMulti="true" ma:sspId="948fd872-4201-4751-be84-a588904617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d8807-efcc-4e34-86f7-7bb816076cb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3ef4330-5d68-4433-8979-e0506f1d36a0}" ma:internalName="TaxCatchAll" ma:showField="CatchAllData" ma:web="12ad8807-efcc-4e34-86f7-7bb816076c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1B070D-3A95-479F-B6CF-29C333295001}">
  <ds:schemaRefs>
    <ds:schemaRef ds:uri="http://schemas.microsoft.com/office/2006/metadata/properties"/>
    <ds:schemaRef ds:uri="b2472b92-a35d-4c90-87e0-6e1d56bbdb10"/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2ad8807-efcc-4e34-86f7-7bb816076cb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1A40C16-B712-4BBC-852A-CA49168A34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472b92-a35d-4c90-87e0-6e1d56bbdb10"/>
    <ds:schemaRef ds:uri="12ad8807-efcc-4e34-86f7-7bb816076c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3F5AB5-FED0-4A24-8035-BD960D309B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3207</TotalTime>
  <Words>137</Words>
  <Application>Microsoft Macintosh PowerPoint</Application>
  <PresentationFormat>Panorámica</PresentationFormat>
  <Paragraphs>48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William Camilo  Baracaldo Godoy</dc:creator>
  <cp:lastModifiedBy>Johana Castro</cp:lastModifiedBy>
  <cp:revision>113</cp:revision>
  <dcterms:created xsi:type="dcterms:W3CDTF">2023-05-08T00:34:42Z</dcterms:created>
  <dcterms:modified xsi:type="dcterms:W3CDTF">2024-10-24T16:48:28Z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0x010100FD012D80ED25F5468B065B9DDCBA8974</vt:lpwstr>
  </property>
</Properties>
</file>