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62" r:id="rId7"/>
    <p:sldId id="298" r:id="rId8"/>
    <p:sldId id="302" r:id="rId9"/>
    <p:sldId id="299" r:id="rId10"/>
    <p:sldId id="303" r:id="rId11"/>
    <p:sldId id="304" r:id="rId12"/>
    <p:sldId id="297" r:id="rId13"/>
    <p:sldId id="300" r:id="rId14"/>
    <p:sldId id="306" r:id="rId15"/>
    <p:sldId id="301" r:id="rId16"/>
    <p:sldId id="26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C34"/>
    <a:srgbClr val="0070C0"/>
    <a:srgbClr val="9DC8E7"/>
    <a:srgbClr val="83CE6A"/>
    <a:srgbClr val="FEEA83"/>
    <a:srgbClr val="FF0000"/>
    <a:srgbClr val="227ACB"/>
    <a:srgbClr val="E59D44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>
      <p:cViewPr varScale="1">
        <p:scale>
          <a:sx n="95" d="100"/>
          <a:sy n="95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209727-CD89-6FA4-B990-6D27384B4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57" y="2199822"/>
            <a:ext cx="3783678" cy="17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63FC19-3C84-302A-FDDC-09A601EE2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3DA4FF-4FC6-492E-6227-EF18E4CE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9671A3-6D37-8AFD-94D0-FA165C7F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605662-90CC-6AB2-D017-3EEFB7A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8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896561-D90B-7384-BB4D-D4910FDD0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2" y="6194704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18B898-11AE-F604-EA5D-43278140A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6192759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792F65-65B7-73A3-80A6-1A7708E74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82" y="6192759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4962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6044-7FDB-DBDF-F194-E3DF1B7A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8B62080-1B14-E174-912C-52529D4EBED2}"/>
              </a:ext>
            </a:extLst>
          </p:cNvPr>
          <p:cNvSpPr/>
          <p:nvPr/>
        </p:nvSpPr>
        <p:spPr>
          <a:xfrm>
            <a:off x="2797667" y="648357"/>
            <a:ext cx="6596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AFILIACIÓN: beneficiarios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 89">
            <a:extLst>
              <a:ext uri="{FF2B5EF4-FFF2-40B4-BE49-F238E27FC236}">
                <a16:creationId xmlns:a16="http://schemas.microsoft.com/office/drawing/2014/main" id="{83DC301F-176D-EB11-4CB0-79E915BAA1B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56243"/>
            <a:ext cx="5633357" cy="5128344"/>
          </a:xfrm>
          <a:prstGeom prst="rect">
            <a:avLst/>
          </a:prstGeom>
        </p:spPr>
      </p:pic>
      <p:pic>
        <p:nvPicPr>
          <p:cNvPr id="8" name="Picture 2" descr="Número 23 - Iconos gratis de formas y simbolos">
            <a:extLst>
              <a:ext uri="{FF2B5EF4-FFF2-40B4-BE49-F238E27FC236}">
                <a16:creationId xmlns:a16="http://schemas.microsoft.com/office/drawing/2014/main" id="{37CAC8EB-08E0-CD97-3C57-B84906B69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17314" r="50393" b="18421"/>
          <a:stretch/>
        </p:blipFill>
        <p:spPr bwMode="auto">
          <a:xfrm>
            <a:off x="10633371" y="2187590"/>
            <a:ext cx="381323" cy="5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úmero 23 - Iconos gratis de formas y simbolos">
            <a:extLst>
              <a:ext uri="{FF2B5EF4-FFF2-40B4-BE49-F238E27FC236}">
                <a16:creationId xmlns:a16="http://schemas.microsoft.com/office/drawing/2014/main" id="{86798E8A-3934-8EE2-7653-574394E9D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7" t="17314" r="8833" b="18421"/>
          <a:stretch/>
        </p:blipFill>
        <p:spPr bwMode="auto">
          <a:xfrm>
            <a:off x="10282889" y="2187591"/>
            <a:ext cx="381323" cy="5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25">
            <a:extLst>
              <a:ext uri="{FF2B5EF4-FFF2-40B4-BE49-F238E27FC236}">
                <a16:creationId xmlns:a16="http://schemas.microsoft.com/office/drawing/2014/main" id="{936AAE3C-2B68-406D-E65F-4EB2AA727066}"/>
              </a:ext>
            </a:extLst>
          </p:cNvPr>
          <p:cNvGrpSpPr>
            <a:grpSpLocks/>
          </p:cNvGrpSpPr>
          <p:nvPr/>
        </p:nvGrpSpPr>
        <p:grpSpPr>
          <a:xfrm>
            <a:off x="386978" y="1356243"/>
            <a:ext cx="5207906" cy="4862317"/>
            <a:chOff x="4762" y="4762"/>
            <a:chExt cx="7558405" cy="4510405"/>
          </a:xfrm>
        </p:grpSpPr>
        <p:pic>
          <p:nvPicPr>
            <p:cNvPr id="3" name="Image 526">
              <a:extLst>
                <a:ext uri="{FF2B5EF4-FFF2-40B4-BE49-F238E27FC236}">
                  <a16:creationId xmlns:a16="http://schemas.microsoft.com/office/drawing/2014/main" id="{1A5C7378-BC4E-4E2F-395C-2F997878BD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" y="140618"/>
              <a:ext cx="7548880" cy="4369786"/>
            </a:xfrm>
            <a:prstGeom prst="rect">
              <a:avLst/>
            </a:prstGeom>
          </p:spPr>
        </p:pic>
        <p:sp>
          <p:nvSpPr>
            <p:cNvPr id="10" name="Graphic 527">
              <a:extLst>
                <a:ext uri="{FF2B5EF4-FFF2-40B4-BE49-F238E27FC236}">
                  <a16:creationId xmlns:a16="http://schemas.microsoft.com/office/drawing/2014/main" id="{78A1DE7D-B215-BEA1-6DD9-D92D2472E5E7}"/>
                </a:ext>
              </a:extLst>
            </p:cNvPr>
            <p:cNvSpPr/>
            <p:nvPr/>
          </p:nvSpPr>
          <p:spPr>
            <a:xfrm>
              <a:off x="4762" y="4762"/>
              <a:ext cx="7558405" cy="4510405"/>
            </a:xfrm>
            <a:custGeom>
              <a:avLst/>
              <a:gdLst/>
              <a:ahLst/>
              <a:cxnLst/>
              <a:rect l="l" t="t" r="r" b="b"/>
              <a:pathLst>
                <a:path w="7558405" h="4510405">
                  <a:moveTo>
                    <a:pt x="0" y="4510405"/>
                  </a:moveTo>
                  <a:lnTo>
                    <a:pt x="7558405" y="4510405"/>
                  </a:lnTo>
                  <a:lnTo>
                    <a:pt x="7558405" y="0"/>
                  </a:lnTo>
                  <a:lnTo>
                    <a:pt x="0" y="0"/>
                  </a:lnTo>
                  <a:lnTo>
                    <a:pt x="0" y="451040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07377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9E8E-26EA-2574-2581-55A6D07C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0CEF795-5ED8-7997-AB0C-CDFE1369F8F2}"/>
              </a:ext>
            </a:extLst>
          </p:cNvPr>
          <p:cNvSpPr txBox="1"/>
          <p:nvPr/>
        </p:nvSpPr>
        <p:spPr>
          <a:xfrm>
            <a:off x="942000" y="663686"/>
            <a:ext cx="7301888" cy="1659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CÍRCULAR ÚNICA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Título II - Capítulo primero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AFILIADOS AL SISTEMA DEL SUBSIDIO FAMILIAR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E439C9-7E40-358D-BE86-05BF9B13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4" y="2172059"/>
            <a:ext cx="3098800" cy="419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E51FD1-FC21-D56D-64D0-7DD90FAE3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2529654"/>
            <a:ext cx="6814094" cy="12866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C5D494-32E9-73F1-9FC0-76B326589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4173918"/>
            <a:ext cx="6844687" cy="11341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9FB6CD-9CF4-E45B-981B-11CA9464F6BC}"/>
              </a:ext>
            </a:extLst>
          </p:cNvPr>
          <p:cNvSpPr txBox="1"/>
          <p:nvPr/>
        </p:nvSpPr>
        <p:spPr>
          <a:xfrm>
            <a:off x="7704540" y="2591159"/>
            <a:ext cx="3944826" cy="2367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trabajador también se beneficia de los subsidios y servicios que plantea la CCF en la promoción de programas. </a:t>
            </a:r>
          </a:p>
          <a:p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de mención que No todo ciudadano con discapacidad cuenta con Certificado de Discapacidad. 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6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60D3-9734-01C8-8496-1F05B7D1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226302B-5206-750E-05DB-9AA2CF85541E}"/>
              </a:ext>
            </a:extLst>
          </p:cNvPr>
          <p:cNvSpPr/>
          <p:nvPr/>
        </p:nvSpPr>
        <p:spPr>
          <a:xfrm>
            <a:off x="4229157" y="648357"/>
            <a:ext cx="3733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</a:t>
            </a:r>
            <a:endParaRPr lang="es-MX" sz="6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5C49F2-9701-679B-BB03-965ECAE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441169"/>
            <a:ext cx="3958844" cy="52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1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669243" y="2530972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70485" marR="125730" indent="3810" algn="ctr">
              <a:spcBef>
                <a:spcPts val="505"/>
              </a:spcBef>
            </a:pPr>
            <a:r>
              <a:rPr lang="es-ES" sz="36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COMTAC</a:t>
            </a:r>
            <a:r>
              <a:rPr lang="es-CO" sz="36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2024</a:t>
            </a:r>
            <a:endParaRPr lang="es-CO" sz="3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DA05C64-6890-E00C-F6F7-DD431D98ECE7}"/>
              </a:ext>
            </a:extLst>
          </p:cNvPr>
          <p:cNvSpPr/>
          <p:nvPr/>
        </p:nvSpPr>
        <p:spPr>
          <a:xfrm>
            <a:off x="4447521" y="3277166"/>
            <a:ext cx="3004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INCLUSIÓN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662CA35-9DD4-7BFE-C8A0-1D6B150B5DE8}"/>
              </a:ext>
            </a:extLst>
          </p:cNvPr>
          <p:cNvSpPr txBox="1"/>
          <p:nvPr/>
        </p:nvSpPr>
        <p:spPr>
          <a:xfrm>
            <a:off x="1721629" y="778060"/>
            <a:ext cx="8748741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DIAGNÓSTICO POBLACIONAL   		         2278/2023/PGEN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90">
            <a:extLst>
              <a:ext uri="{FF2B5EF4-FFF2-40B4-BE49-F238E27FC236}">
                <a16:creationId xmlns:a16="http://schemas.microsoft.com/office/drawing/2014/main" id="{24FEC3DF-BBE8-BA34-A960-3DB57B7A7DDA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8823" t="605" r="8668" b="1931"/>
          <a:stretch/>
        </p:blipFill>
        <p:spPr>
          <a:xfrm>
            <a:off x="2560320" y="1364054"/>
            <a:ext cx="6588596" cy="52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59">
            <a:extLst>
              <a:ext uri="{FF2B5EF4-FFF2-40B4-BE49-F238E27FC236}">
                <a16:creationId xmlns:a16="http://schemas.microsoft.com/office/drawing/2014/main" id="{3283D03C-66F6-4574-A2B6-8A074B8269DF}"/>
              </a:ext>
            </a:extLst>
          </p:cNvPr>
          <p:cNvGrpSpPr>
            <a:grpSpLocks/>
          </p:cNvGrpSpPr>
          <p:nvPr/>
        </p:nvGrpSpPr>
        <p:grpSpPr>
          <a:xfrm>
            <a:off x="1524000" y="1548955"/>
            <a:ext cx="9144000" cy="5055045"/>
            <a:chOff x="4762" y="4762"/>
            <a:chExt cx="7863205" cy="4528185"/>
          </a:xfrm>
        </p:grpSpPr>
        <p:pic>
          <p:nvPicPr>
            <p:cNvPr id="6" name="Image 560">
              <a:extLst>
                <a:ext uri="{FF2B5EF4-FFF2-40B4-BE49-F238E27FC236}">
                  <a16:creationId xmlns:a16="http://schemas.microsoft.com/office/drawing/2014/main" id="{9BBBCC29-2914-0D00-31F7-AACE9F80801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" y="9525"/>
              <a:ext cx="7853680" cy="4518660"/>
            </a:xfrm>
            <a:prstGeom prst="rect">
              <a:avLst/>
            </a:prstGeom>
          </p:spPr>
        </p:pic>
        <p:sp>
          <p:nvSpPr>
            <p:cNvPr id="7" name="Graphic 561">
              <a:extLst>
                <a:ext uri="{FF2B5EF4-FFF2-40B4-BE49-F238E27FC236}">
                  <a16:creationId xmlns:a16="http://schemas.microsoft.com/office/drawing/2014/main" id="{2F1DF89E-44D0-055C-9086-F1D6165D42E7}"/>
                </a:ext>
              </a:extLst>
            </p:cNvPr>
            <p:cNvSpPr/>
            <p:nvPr/>
          </p:nvSpPr>
          <p:spPr>
            <a:xfrm>
              <a:off x="4762" y="4762"/>
              <a:ext cx="7863205" cy="4528185"/>
            </a:xfrm>
            <a:custGeom>
              <a:avLst/>
              <a:gdLst/>
              <a:ahLst/>
              <a:cxnLst/>
              <a:rect l="l" t="t" r="r" b="b"/>
              <a:pathLst>
                <a:path w="7863205" h="4528185">
                  <a:moveTo>
                    <a:pt x="0" y="4528185"/>
                  </a:moveTo>
                  <a:lnTo>
                    <a:pt x="7863205" y="4528185"/>
                  </a:lnTo>
                  <a:lnTo>
                    <a:pt x="7863205" y="0"/>
                  </a:lnTo>
                  <a:lnTo>
                    <a:pt x="0" y="0"/>
                  </a:lnTo>
                  <a:lnTo>
                    <a:pt x="0" y="452818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50FE94F2-2909-B429-951E-1A795125F3C7}"/>
              </a:ext>
            </a:extLst>
          </p:cNvPr>
          <p:cNvSpPr/>
          <p:nvPr/>
        </p:nvSpPr>
        <p:spPr>
          <a:xfrm>
            <a:off x="2326391" y="648357"/>
            <a:ext cx="7539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Programas para Discapacidad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79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2792-2AB0-216D-CEFA-B61B2330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8CEA27-338C-9821-D260-1D42C1737E43}"/>
              </a:ext>
            </a:extLst>
          </p:cNvPr>
          <p:cNvGraphicFramePr>
            <a:graphicFrameLocks noGrp="1"/>
          </p:cNvGraphicFramePr>
          <p:nvPr/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5F034B3-7568-E202-45FE-0A1A22012B83}"/>
              </a:ext>
            </a:extLst>
          </p:cNvPr>
          <p:cNvSpPr txBox="1"/>
          <p:nvPr/>
        </p:nvSpPr>
        <p:spPr>
          <a:xfrm>
            <a:off x="493945" y="608822"/>
            <a:ext cx="5154000" cy="194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CÍRCULAR ÚNICA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Título III - Capítulo sexto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PROGRAMAS Y SERVICIOS SOCIALES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F3A9F2-1385-56C1-2776-770551D6A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2130"/>
          <a:stretch/>
        </p:blipFill>
        <p:spPr>
          <a:xfrm>
            <a:off x="6320030" y="1064662"/>
            <a:ext cx="5449653" cy="5181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72CA46-5141-8498-78B4-0AEC6DB57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7" y="2093044"/>
            <a:ext cx="5826083" cy="44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0F75D7-237E-722B-8862-2FD8CB99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4211"/>
          <a:stretch/>
        </p:blipFill>
        <p:spPr>
          <a:xfrm>
            <a:off x="190113" y="2296160"/>
            <a:ext cx="5639188" cy="22656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8F4E3D-6B04-223D-8349-11F6AF11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6" y="4561839"/>
            <a:ext cx="5335356" cy="1371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B56B19-3520-20EB-99E3-81501762D8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25" y="1028700"/>
            <a:ext cx="5497180" cy="35331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B596B3-EF4F-B318-2196-C0FE05F0FDCE}"/>
              </a:ext>
            </a:extLst>
          </p:cNvPr>
          <p:cNvSpPr txBox="1"/>
          <p:nvPr/>
        </p:nvSpPr>
        <p:spPr>
          <a:xfrm>
            <a:off x="493945" y="608822"/>
            <a:ext cx="5154000" cy="194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CÍRCULAR ÚNICA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Título III - Capítulo sexto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PROGRAMAS Y SERVICIOS SOCIALES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é es la gestión de recursos y cómo comenzar [2024] • Asana">
            <a:extLst>
              <a:ext uri="{FF2B5EF4-FFF2-40B4-BE49-F238E27FC236}">
                <a16:creationId xmlns:a16="http://schemas.microsoft.com/office/drawing/2014/main" id="{97EFBE2B-D274-5ADB-DA7F-FE1AFFD6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677832"/>
            <a:ext cx="2984500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ADF16-475B-2517-499C-86B6A69A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426A1560-594A-5A31-8CBE-B152BBE11CEE}"/>
              </a:ext>
            </a:extLst>
          </p:cNvPr>
          <p:cNvSpPr txBox="1"/>
          <p:nvPr/>
        </p:nvSpPr>
        <p:spPr>
          <a:xfrm>
            <a:off x="942000" y="663686"/>
            <a:ext cx="5154000" cy="194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CÍRCULAR ÚNICA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Título III - Capítulo noveno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ATENCIÓN AL CIUDADANO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6A4846-88E1-680D-50F8-2D31A616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66" y="2143230"/>
            <a:ext cx="9351252" cy="43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F9F7-6109-D8DC-2EA4-7D71B597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8352D3-C42C-172B-E459-07496FAA53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"/>
          <a:stretch/>
        </p:blipFill>
        <p:spPr>
          <a:xfrm>
            <a:off x="79042" y="1214672"/>
            <a:ext cx="12033915" cy="49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1A1B832-6964-23FD-CC84-AB316F7781D5}"/>
              </a:ext>
            </a:extLst>
          </p:cNvPr>
          <p:cNvSpPr/>
          <p:nvPr/>
        </p:nvSpPr>
        <p:spPr>
          <a:xfrm>
            <a:off x="2768813" y="648357"/>
            <a:ext cx="6654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AFILIACIÓN:  trabajadores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age 88">
            <a:extLst>
              <a:ext uri="{FF2B5EF4-FFF2-40B4-BE49-F238E27FC236}">
                <a16:creationId xmlns:a16="http://schemas.microsoft.com/office/drawing/2014/main" id="{27D869CB-8BF7-1F30-EDE3-DFD5A14F46F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2" y="1622268"/>
            <a:ext cx="4711473" cy="4862319"/>
          </a:xfrm>
          <a:prstGeom prst="rect">
            <a:avLst/>
          </a:prstGeom>
        </p:spPr>
      </p:pic>
      <p:pic>
        <p:nvPicPr>
          <p:cNvPr id="1026" name="Picture 2" descr="Número 23 - Iconos gratis de formas y simbolos">
            <a:extLst>
              <a:ext uri="{FF2B5EF4-FFF2-40B4-BE49-F238E27FC236}">
                <a16:creationId xmlns:a16="http://schemas.microsoft.com/office/drawing/2014/main" id="{9457AE2A-D11D-0331-FBBB-BE90E8061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17314" r="8833" b="18421"/>
          <a:stretch/>
        </p:blipFill>
        <p:spPr bwMode="auto">
          <a:xfrm>
            <a:off x="3773173" y="2687509"/>
            <a:ext cx="763750" cy="5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88">
            <a:extLst>
              <a:ext uri="{FF2B5EF4-FFF2-40B4-BE49-F238E27FC236}">
                <a16:creationId xmlns:a16="http://schemas.microsoft.com/office/drawing/2014/main" id="{3DE01277-51B2-4958-EAEF-724F1DAB3ABF}"/>
              </a:ext>
            </a:extLst>
          </p:cNvPr>
          <p:cNvGrpSpPr>
            <a:grpSpLocks/>
          </p:cNvGrpSpPr>
          <p:nvPr/>
        </p:nvGrpSpPr>
        <p:grpSpPr>
          <a:xfrm>
            <a:off x="6096000" y="1528693"/>
            <a:ext cx="5538788" cy="4955893"/>
            <a:chOff x="4762" y="4762"/>
            <a:chExt cx="7124065" cy="4299585"/>
          </a:xfrm>
        </p:grpSpPr>
        <p:pic>
          <p:nvPicPr>
            <p:cNvPr id="11" name="Image 489">
              <a:extLst>
                <a:ext uri="{FF2B5EF4-FFF2-40B4-BE49-F238E27FC236}">
                  <a16:creationId xmlns:a16="http://schemas.microsoft.com/office/drawing/2014/main" id="{0D3ECCAB-62E1-8455-F9D8-9944999EA8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969" y="9525"/>
              <a:ext cx="6853963" cy="4290059"/>
            </a:xfrm>
            <a:prstGeom prst="rect">
              <a:avLst/>
            </a:prstGeom>
          </p:spPr>
        </p:pic>
        <p:sp>
          <p:nvSpPr>
            <p:cNvPr id="12" name="Graphic 490">
              <a:extLst>
                <a:ext uri="{FF2B5EF4-FFF2-40B4-BE49-F238E27FC236}">
                  <a16:creationId xmlns:a16="http://schemas.microsoft.com/office/drawing/2014/main" id="{A74D0FF9-0A8D-9988-4C4E-A237772F5576}"/>
                </a:ext>
              </a:extLst>
            </p:cNvPr>
            <p:cNvSpPr/>
            <p:nvPr/>
          </p:nvSpPr>
          <p:spPr>
            <a:xfrm>
              <a:off x="4762" y="4762"/>
              <a:ext cx="7124065" cy="4299585"/>
            </a:xfrm>
            <a:custGeom>
              <a:avLst/>
              <a:gdLst/>
              <a:ahLst/>
              <a:cxnLst/>
              <a:rect l="l" t="t" r="r" b="b"/>
              <a:pathLst>
                <a:path w="7124065" h="4299585">
                  <a:moveTo>
                    <a:pt x="0" y="4299584"/>
                  </a:moveTo>
                  <a:lnTo>
                    <a:pt x="7124065" y="4299584"/>
                  </a:lnTo>
                  <a:lnTo>
                    <a:pt x="7124065" y="0"/>
                  </a:lnTo>
                  <a:lnTo>
                    <a:pt x="0" y="0"/>
                  </a:lnTo>
                  <a:lnTo>
                    <a:pt x="0" y="4299584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13320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472b92-a35d-4c90-87e0-6e1d56bbdb10">
      <Terms xmlns="http://schemas.microsoft.com/office/infopath/2007/PartnerControls"/>
    </lcf76f155ced4ddcb4097134ff3c332f>
    <TaxCatchAll xmlns="12ad8807-efcc-4e34-86f7-7bb816076c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012D80ED25F5468B065B9DDCBA8974" ma:contentTypeVersion="15" ma:contentTypeDescription="Crear nuevo documento." ma:contentTypeScope="" ma:versionID="8be3ef76f1dd0e66702b201db08ecd8e">
  <xsd:schema xmlns:xsd="http://www.w3.org/2001/XMLSchema" xmlns:xs="http://www.w3.org/2001/XMLSchema" xmlns:p="http://schemas.microsoft.com/office/2006/metadata/properties" xmlns:ns2="b2472b92-a35d-4c90-87e0-6e1d56bbdb10" xmlns:ns3="12ad8807-efcc-4e34-86f7-7bb816076cb0" targetNamespace="http://schemas.microsoft.com/office/2006/metadata/properties" ma:root="true" ma:fieldsID="3fbd9143b252acc09f58b3f70018af6d" ns2:_="" ns3:_="">
    <xsd:import namespace="b2472b92-a35d-4c90-87e0-6e1d56bbdb10"/>
    <xsd:import namespace="12ad8807-efcc-4e34-86f7-7bb816076c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72b92-a35d-4c90-87e0-6e1d56bb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948fd872-4201-4751-be84-a588904617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d8807-efcc-4e34-86f7-7bb816076c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3ef4330-5d68-4433-8979-e0506f1d36a0}" ma:internalName="TaxCatchAll" ma:showField="CatchAllData" ma:web="12ad8807-efcc-4e34-86f7-7bb816076c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B070D-3A95-479F-B6CF-29C333295001}">
  <ds:schemaRefs>
    <ds:schemaRef ds:uri="http://schemas.microsoft.com/office/2006/metadata/properties"/>
    <ds:schemaRef ds:uri="http://www.w3.org/2000/xmlns/"/>
    <ds:schemaRef ds:uri="b2472b92-a35d-4c90-87e0-6e1d56bbdb10"/>
    <ds:schemaRef ds:uri="http://schemas.microsoft.com/office/infopath/2007/PartnerControls"/>
    <ds:schemaRef ds:uri="12ad8807-efcc-4e34-86f7-7bb816076cb0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533F5AB5-FED0-4A24-8035-BD960D309B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40C16-B712-4BBC-852A-CA49168A34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2472b92-a35d-4c90-87e0-6e1d56bbdb10"/>
    <ds:schemaRef ds:uri="12ad8807-efcc-4e34-86f7-7bb816076cb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122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opu</cp:lastModifiedBy>
  <cp:revision>96</cp:revision>
  <dcterms:created xsi:type="dcterms:W3CDTF">2023-05-08T00:34:42Z</dcterms:created>
  <dcterms:modified xsi:type="dcterms:W3CDTF">2024-11-01T21:11:18Z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0x010100FD012D80ED25F5468B065B9DDCBA8974</vt:lpwstr>
  </property>
</Properties>
</file>